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5" r:id="rId2"/>
    <p:sldMasterId id="2147483673" r:id="rId3"/>
  </p:sldMasterIdLst>
  <p:notesMasterIdLst>
    <p:notesMasterId r:id="rId26"/>
  </p:notesMasterIdLst>
  <p:sldIdLst>
    <p:sldId id="279" r:id="rId4"/>
    <p:sldId id="300" r:id="rId5"/>
    <p:sldId id="301" r:id="rId6"/>
    <p:sldId id="302" r:id="rId7"/>
    <p:sldId id="303" r:id="rId8"/>
    <p:sldId id="320"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3" r:id="rId24"/>
    <p:sldId id="284" r:id="rId25"/>
  </p:sldIdLst>
  <p:sldSz cx="9144000" cy="5143500" type="screen16x9"/>
  <p:notesSz cx="7559675" cy="10691813"/>
  <p:defaultTextStyle>
    <a:defPPr>
      <a:defRPr lang="en-GB"/>
    </a:defPPr>
    <a:lvl1pPr algn="l" defTabSz="3638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1pPr>
    <a:lvl2pPr marL="601618" indent="-231392" algn="l" defTabSz="3638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2pPr>
    <a:lvl3pPr marL="925566" indent="-185114" algn="l" defTabSz="3638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3pPr>
    <a:lvl4pPr marL="1295793" indent="-185114" algn="l" defTabSz="3638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4pPr>
    <a:lvl5pPr marL="1666019" indent="-185114" algn="l" defTabSz="3638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5pPr>
    <a:lvl6pPr marL="1851133" algn="l" defTabSz="740453" rtl="0" eaLnBrk="1" latinLnBrk="0" hangingPunct="1">
      <a:defRPr kern="1200">
        <a:solidFill>
          <a:schemeClr val="bg1"/>
        </a:solidFill>
        <a:latin typeface="Arial" charset="0"/>
        <a:ea typeface="+mn-ea"/>
        <a:cs typeface="Arial Unicode MS" charset="0"/>
      </a:defRPr>
    </a:lvl6pPr>
    <a:lvl7pPr marL="2221359" algn="l" defTabSz="740453" rtl="0" eaLnBrk="1" latinLnBrk="0" hangingPunct="1">
      <a:defRPr kern="1200">
        <a:solidFill>
          <a:schemeClr val="bg1"/>
        </a:solidFill>
        <a:latin typeface="Arial" charset="0"/>
        <a:ea typeface="+mn-ea"/>
        <a:cs typeface="Arial Unicode MS" charset="0"/>
      </a:defRPr>
    </a:lvl7pPr>
    <a:lvl8pPr marL="2591585" algn="l" defTabSz="740453" rtl="0" eaLnBrk="1" latinLnBrk="0" hangingPunct="1">
      <a:defRPr kern="1200">
        <a:solidFill>
          <a:schemeClr val="bg1"/>
        </a:solidFill>
        <a:latin typeface="Arial" charset="0"/>
        <a:ea typeface="+mn-ea"/>
        <a:cs typeface="Arial Unicode MS" charset="0"/>
      </a:defRPr>
    </a:lvl8pPr>
    <a:lvl9pPr marL="2961812" algn="l" defTabSz="740453" rtl="0" eaLnBrk="1" latinLnBrk="0" hangingPunct="1">
      <a:defRPr kern="1200">
        <a:solidFill>
          <a:schemeClr val="bg1"/>
        </a:solidFill>
        <a:latin typeface="Arial" charset="0"/>
        <a:ea typeface="+mn-ea"/>
        <a:cs typeface="Arial Unicode MS"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 Charlton" initials="M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E6DD"/>
    <a:srgbClr val="EF4135"/>
    <a:srgbClr val="DCD3CA"/>
    <a:srgbClr val="FCECAA"/>
    <a:srgbClr val="FFE38B"/>
    <a:srgbClr val="8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76128" autoAdjust="0"/>
  </p:normalViewPr>
  <p:slideViewPr>
    <p:cSldViewPr showGuides="1">
      <p:cViewPr>
        <p:scale>
          <a:sx n="90" d="100"/>
          <a:sy n="90" d="100"/>
        </p:scale>
        <p:origin x="-2244" y="-546"/>
      </p:cViewPr>
      <p:guideLst>
        <p:guide orient="horz" pos="1470"/>
        <p:guide pos="2612"/>
      </p:guideLst>
    </p:cSldViewPr>
  </p:slideViewPr>
  <p:outlineViewPr>
    <p:cViewPr varScale="1">
      <p:scale>
        <a:sx n="170" d="200"/>
        <a:sy n="170" d="200"/>
      </p:scale>
      <p:origin x="180" y="0"/>
    </p:cViewPr>
  </p:outlineViewPr>
  <p:notesTextViewPr>
    <p:cViewPr>
      <p:scale>
        <a:sx n="1" d="1"/>
        <a:sy n="1" d="1"/>
      </p:scale>
      <p:origin x="0" y="0"/>
    </p:cViewPr>
  </p:notesTextViewPr>
  <p:sorterViewPr>
    <p:cViewPr>
      <p:scale>
        <a:sx n="100" d="100"/>
        <a:sy n="100" d="100"/>
      </p:scale>
      <p:origin x="0" y="534"/>
    </p:cViewPr>
  </p:sorter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4"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5" name="Rectangle 3"/>
          <p:cNvSpPr>
            <a:spLocks noGrp="1" noRot="1" noChangeAspect="1" noChangeArrowheads="1"/>
          </p:cNvSpPr>
          <p:nvPr>
            <p:ph type="sldImg"/>
          </p:nvPr>
        </p:nvSpPr>
        <p:spPr bwMode="auto">
          <a:xfrm>
            <a:off x="-930275" y="812800"/>
            <a:ext cx="7115175"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6"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3077" name="Rectangle 5"/>
          <p:cNvSpPr>
            <a:spLocks noGrp="1" noChangeArrowheads="1"/>
          </p:cNvSpPr>
          <p:nvPr>
            <p:ph type="hdr"/>
          </p:nvPr>
        </p:nvSpPr>
        <p:spPr bwMode="auto">
          <a:xfrm>
            <a:off x="0" y="0"/>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endParaRPr lang="en-GB"/>
          </a:p>
        </p:txBody>
      </p:sp>
      <p:sp>
        <p:nvSpPr>
          <p:cNvPr id="3078" name="Rectangle 6"/>
          <p:cNvSpPr>
            <a:spLocks noGrp="1" noChangeArrowheads="1"/>
          </p:cNvSpPr>
          <p:nvPr>
            <p:ph type="dt"/>
          </p:nvPr>
        </p:nvSpPr>
        <p:spPr bwMode="auto">
          <a:xfrm>
            <a:off x="4278313" y="0"/>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endParaRPr lang="en-GB"/>
          </a:p>
        </p:txBody>
      </p:sp>
      <p:sp>
        <p:nvSpPr>
          <p:cNvPr id="3079" name="Rectangle 7"/>
          <p:cNvSpPr>
            <a:spLocks noGrp="1" noChangeArrowheads="1"/>
          </p:cNvSpPr>
          <p:nvPr>
            <p:ph type="ftr"/>
          </p:nvPr>
        </p:nvSpPr>
        <p:spPr bwMode="auto">
          <a:xfrm>
            <a:off x="0"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endParaRPr lang="en-GB"/>
          </a:p>
        </p:txBody>
      </p:sp>
      <p:sp>
        <p:nvSpPr>
          <p:cNvPr id="3080" name="Rectangle 8"/>
          <p:cNvSpPr>
            <a:spLocks noGrp="1" noChangeArrowheads="1"/>
          </p:cNvSpPr>
          <p:nvPr>
            <p:ph type="sldNum"/>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defRPr>
            </a:lvl1pPr>
          </a:lstStyle>
          <a:p>
            <a:fld id="{EDCB6849-E3AE-4DFD-B42D-B885ECA1E785}" type="slidenum">
              <a:rPr lang="en-GB"/>
              <a:pPr/>
              <a:t>‹#›</a:t>
            </a:fld>
            <a:endParaRPr lang="en-GB"/>
          </a:p>
        </p:txBody>
      </p:sp>
    </p:spTree>
    <p:extLst>
      <p:ext uri="{BB962C8B-B14F-4D97-AF65-F5344CB8AC3E}">
        <p14:creationId xmlns:p14="http://schemas.microsoft.com/office/powerpoint/2010/main" val="1293016494"/>
      </p:ext>
    </p:extLst>
  </p:cSld>
  <p:clrMap bg1="lt1" tx1="dk1" bg2="lt2" tx2="dk2" accent1="accent1" accent2="accent2" accent3="accent3" accent4="accent4" accent5="accent5" accent6="accent6" hlink="hlink" folHlink="folHlink"/>
  <p:notesStyle>
    <a:lvl1pPr algn="l" defTabSz="363800" rtl="0" eaLnBrk="0" fontAlgn="base" hangingPunct="0">
      <a:spcBef>
        <a:spcPct val="30000"/>
      </a:spcBef>
      <a:spcAft>
        <a:spcPct val="0"/>
      </a:spcAft>
      <a:buClr>
        <a:srgbClr val="000000"/>
      </a:buClr>
      <a:buSzPct val="100000"/>
      <a:buFont typeface="Times New Roman" pitchFamily="16" charset="0"/>
      <a:defRPr sz="900" kern="1200">
        <a:solidFill>
          <a:srgbClr val="000000"/>
        </a:solidFill>
        <a:latin typeface="Times New Roman" pitchFamily="16" charset="0"/>
        <a:ea typeface="+mn-ea"/>
        <a:cs typeface="+mn-cs"/>
      </a:defRPr>
    </a:lvl1pPr>
    <a:lvl2pPr marL="601618" indent="-231392" algn="l" defTabSz="363800" rtl="0" eaLnBrk="0" fontAlgn="base" hangingPunct="0">
      <a:spcBef>
        <a:spcPct val="30000"/>
      </a:spcBef>
      <a:spcAft>
        <a:spcPct val="0"/>
      </a:spcAft>
      <a:buClr>
        <a:srgbClr val="000000"/>
      </a:buClr>
      <a:buSzPct val="100000"/>
      <a:buFont typeface="Times New Roman" pitchFamily="16" charset="0"/>
      <a:defRPr sz="900" kern="1200">
        <a:solidFill>
          <a:srgbClr val="000000"/>
        </a:solidFill>
        <a:latin typeface="Times New Roman" pitchFamily="16" charset="0"/>
        <a:ea typeface="+mn-ea"/>
        <a:cs typeface="+mn-cs"/>
      </a:defRPr>
    </a:lvl2pPr>
    <a:lvl3pPr marL="925566" indent="-185114" algn="l" defTabSz="363800" rtl="0" eaLnBrk="0" fontAlgn="base" hangingPunct="0">
      <a:spcBef>
        <a:spcPct val="30000"/>
      </a:spcBef>
      <a:spcAft>
        <a:spcPct val="0"/>
      </a:spcAft>
      <a:buClr>
        <a:srgbClr val="000000"/>
      </a:buClr>
      <a:buSzPct val="100000"/>
      <a:buFont typeface="Times New Roman" pitchFamily="16" charset="0"/>
      <a:defRPr sz="900" kern="1200">
        <a:solidFill>
          <a:srgbClr val="000000"/>
        </a:solidFill>
        <a:latin typeface="Times New Roman" pitchFamily="16" charset="0"/>
        <a:ea typeface="+mn-ea"/>
        <a:cs typeface="+mn-cs"/>
      </a:defRPr>
    </a:lvl3pPr>
    <a:lvl4pPr marL="1295793" indent="-185114" algn="l" defTabSz="363800" rtl="0" eaLnBrk="0" fontAlgn="base" hangingPunct="0">
      <a:spcBef>
        <a:spcPct val="30000"/>
      </a:spcBef>
      <a:spcAft>
        <a:spcPct val="0"/>
      </a:spcAft>
      <a:buClr>
        <a:srgbClr val="000000"/>
      </a:buClr>
      <a:buSzPct val="100000"/>
      <a:buFont typeface="Times New Roman" pitchFamily="16" charset="0"/>
      <a:defRPr sz="900" kern="1200">
        <a:solidFill>
          <a:srgbClr val="000000"/>
        </a:solidFill>
        <a:latin typeface="Times New Roman" pitchFamily="16" charset="0"/>
        <a:ea typeface="+mn-ea"/>
        <a:cs typeface="+mn-cs"/>
      </a:defRPr>
    </a:lvl4pPr>
    <a:lvl5pPr marL="1666019" indent="-185114" algn="l" defTabSz="363800" rtl="0" eaLnBrk="0" fontAlgn="base" hangingPunct="0">
      <a:spcBef>
        <a:spcPct val="30000"/>
      </a:spcBef>
      <a:spcAft>
        <a:spcPct val="0"/>
      </a:spcAft>
      <a:buClr>
        <a:srgbClr val="000000"/>
      </a:buClr>
      <a:buSzPct val="100000"/>
      <a:buFont typeface="Times New Roman" pitchFamily="16" charset="0"/>
      <a:defRPr sz="900" kern="1200">
        <a:solidFill>
          <a:srgbClr val="000000"/>
        </a:solidFill>
        <a:latin typeface="Times New Roman" pitchFamily="16" charset="0"/>
        <a:ea typeface="+mn-ea"/>
        <a:cs typeface="+mn-cs"/>
      </a:defRPr>
    </a:lvl5pPr>
    <a:lvl6pPr marL="1851133" algn="l" defTabSz="740453" rtl="0" eaLnBrk="1" latinLnBrk="0" hangingPunct="1">
      <a:defRPr sz="900" kern="1200">
        <a:solidFill>
          <a:schemeClr val="tx1"/>
        </a:solidFill>
        <a:latin typeface="+mn-lt"/>
        <a:ea typeface="+mn-ea"/>
        <a:cs typeface="+mn-cs"/>
      </a:defRPr>
    </a:lvl6pPr>
    <a:lvl7pPr marL="2221359" algn="l" defTabSz="740453" rtl="0" eaLnBrk="1" latinLnBrk="0" hangingPunct="1">
      <a:defRPr sz="900" kern="1200">
        <a:solidFill>
          <a:schemeClr val="tx1"/>
        </a:solidFill>
        <a:latin typeface="+mn-lt"/>
        <a:ea typeface="+mn-ea"/>
        <a:cs typeface="+mn-cs"/>
      </a:defRPr>
    </a:lvl7pPr>
    <a:lvl8pPr marL="2591585" algn="l" defTabSz="740453" rtl="0" eaLnBrk="1" latinLnBrk="0" hangingPunct="1">
      <a:defRPr sz="900" kern="1200">
        <a:solidFill>
          <a:schemeClr val="tx1"/>
        </a:solidFill>
        <a:latin typeface="+mn-lt"/>
        <a:ea typeface="+mn-ea"/>
        <a:cs typeface="+mn-cs"/>
      </a:defRPr>
    </a:lvl8pPr>
    <a:lvl9pPr marL="2961812" algn="l" defTabSz="74045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arthobservatory.nasa.gov/Features/NightLights/page3.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it.ly/OVZ5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SAKS4L1.1</a:t>
            </a:r>
          </a:p>
          <a:p>
            <a:pPr eaLnBrk="1" hangingPunct="1">
              <a:spcBef>
                <a:spcPct val="0"/>
              </a:spcBef>
            </a:pPr>
            <a:r>
              <a:rPr lang="en-GB" altLang="en-US" dirty="0" smtClean="0"/>
              <a:t>Data for this map was acquired over 9 days in April 2012 and 13 days in October 2012. It took satellite 312 orbits and 2.5 terabytes of data to get a clear shot of every parcel of Earth’s land surface and islands. </a:t>
            </a:r>
            <a:r>
              <a:rPr lang="en-GB" altLang="en-US" u="sng" dirty="0" smtClean="0">
                <a:hlinkClick r:id="rId3"/>
              </a:rPr>
              <a:t>http://earthobservatory.nasa.gov/Features/NightLights/page3.php</a:t>
            </a:r>
            <a:r>
              <a:rPr lang="en-GB" altLang="en-US" u="sng" dirty="0" smtClean="0"/>
              <a:t> </a:t>
            </a: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8F3DFB7B-330E-475A-9E03-0C32DDB790F8}"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How would it help children’s education? </a:t>
            </a:r>
          </a:p>
          <a:p>
            <a:pPr eaLnBrk="1" hangingPunct="1">
              <a:spcBef>
                <a:spcPct val="0"/>
              </a:spcBef>
            </a:pPr>
            <a:endParaRPr lang="en-US" altLang="en-US" smtClean="0"/>
          </a:p>
          <a:p>
            <a:pPr eaLnBrk="1" hangingPunct="1">
              <a:spcBef>
                <a:spcPct val="0"/>
              </a:spcBef>
            </a:pPr>
            <a:r>
              <a:rPr lang="en-US" altLang="en-US" smtClean="0"/>
              <a:t>Guess what time it is here? 5am in the morning! This is the same boy from the picture with a kerosene lamp earlier. His name is Douglas, now he can study at school in the morning and evening. – he will do better in his exams as a result and hopes to continue studying. </a:t>
            </a:r>
          </a:p>
          <a:p>
            <a:pPr eaLnBrk="1" hangingPunct="1">
              <a:spcBef>
                <a:spcPct val="0"/>
              </a:spcBef>
            </a:pPr>
            <a:endParaRPr lang="en-US" altLang="en-US" smtClean="0"/>
          </a:p>
          <a:p>
            <a:pPr eaLnBrk="1" hangingPunct="1">
              <a:spcBef>
                <a:spcPct val="0"/>
              </a:spcBef>
            </a:pPr>
            <a:r>
              <a:rPr lang="en-US" altLang="en-US" smtClean="0"/>
              <a:t>And not only does it mean students can study longer, but teachers can prepare lessons and mark books before sunrise or after sunset.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4DEC9FFD-4356-4B86-82A8-A74A2E5ED015}" type="slidenum">
              <a:rPr lang="en-GB" altLang="en-US" smtClean="0"/>
              <a:pPr eaLnBrk="1" hangingPunct="1">
                <a:spcBef>
                  <a:spcPct val="0"/>
                </a:spcBef>
              </a:pPr>
              <a:t>14</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Introducing SolarAid. </a:t>
            </a:r>
          </a:p>
          <a:p>
            <a:pPr eaLnBrk="1" hangingPunct="1">
              <a:spcBef>
                <a:spcPct val="0"/>
              </a:spcBef>
            </a:pPr>
            <a:endParaRPr lang="en-GB" altLang="en-US" smtClean="0"/>
          </a:p>
          <a:p>
            <a:pPr eaLnBrk="1" hangingPunct="1">
              <a:spcBef>
                <a:spcPct val="0"/>
              </a:spcBef>
            </a:pPr>
            <a:r>
              <a:rPr lang="en-GB" altLang="en-US" smtClean="0"/>
              <a:t>These boys go to Maguya School in a place called Sakala in Zambia. See the small light in the corner – this is a solar powered light that a charity called SolarAid have been getting to schools in Africa. Electricity is created by a small solar panel so that students can have light at night. This means they are able to study in the evening or morning so that they are prepared to sit exams.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D8053242-2B13-4C76-9B75-DA9437A74A1B}" type="slidenum">
              <a:rPr lang="en-GB" altLang="en-US" smtClean="0"/>
              <a:pPr eaLnBrk="1" hangingPunct="1">
                <a:spcBef>
                  <a:spcPct val="0"/>
                </a:spcBef>
              </a:pPr>
              <a:t>15</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How will it help their health? </a:t>
            </a:r>
          </a:p>
          <a:p>
            <a:pPr eaLnBrk="1" hangingPunct="1">
              <a:spcBef>
                <a:spcPct val="0"/>
              </a:spcBef>
            </a:pPr>
            <a:endParaRPr lang="en-GB" altLang="en-US" smtClean="0"/>
          </a:p>
          <a:p>
            <a:pPr eaLnBrk="1" hangingPunct="1">
              <a:spcBef>
                <a:spcPct val="0"/>
              </a:spcBef>
            </a:pPr>
            <a:r>
              <a:rPr lang="en-GB" altLang="en-US" smtClean="0"/>
              <a:t>No more black smoke from candles or kerosene lamps filling peoples lungs and making them cough or causing eye infections. Spending time with burning kerosene lamps contributes to indoor air pollution – and that does the same damage to your lungs as smoking cigarettes. </a:t>
            </a:r>
          </a:p>
          <a:p>
            <a:pPr eaLnBrk="1" hangingPunct="1">
              <a:spcBef>
                <a:spcPct val="0"/>
              </a:spcBef>
            </a:pPr>
            <a:endParaRPr lang="en-GB" altLang="en-US" smtClean="0"/>
          </a:p>
          <a:p>
            <a:pPr eaLnBrk="1" hangingPunct="1">
              <a:spcBef>
                <a:spcPct val="0"/>
              </a:spcBef>
            </a:pPr>
            <a:r>
              <a:rPr lang="en-GB" altLang="en-US" smtClean="0"/>
              <a:t>Solar energy is clean - enabling people to live healthier, longer and happier lives.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97F122D9-D0EE-45B0-BB03-1625CCF6919D}" type="slidenum">
              <a:rPr lang="en-GB" altLang="en-US" smtClean="0"/>
              <a:pPr eaLnBrk="1" hangingPunct="1">
                <a:spcBef>
                  <a:spcPct val="0"/>
                </a:spcBef>
              </a:pPr>
              <a:t>16</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Why might it be safer?</a:t>
            </a:r>
          </a:p>
          <a:p>
            <a:pPr eaLnBrk="1" hangingPunct="1">
              <a:spcBef>
                <a:spcPct val="0"/>
              </a:spcBef>
            </a:pPr>
            <a:endParaRPr lang="en-US" altLang="en-US" smtClean="0"/>
          </a:p>
          <a:p>
            <a:pPr eaLnBrk="1" hangingPunct="1">
              <a:spcBef>
                <a:spcPct val="0"/>
              </a:spcBef>
            </a:pPr>
            <a:r>
              <a:rPr lang="en-US" altLang="en-US" smtClean="0"/>
              <a:t>There used to be a school dormitory here – it burnt down after a fire was started by a kerosene lamp. The children who died have been buried in graves here. </a:t>
            </a:r>
          </a:p>
          <a:p>
            <a:pPr eaLnBrk="1" hangingPunct="1">
              <a:spcBef>
                <a:spcPct val="0"/>
              </a:spcBef>
            </a:pPr>
            <a:endParaRPr lang="en-US" altLang="en-US" smtClean="0"/>
          </a:p>
          <a:p>
            <a:pPr eaLnBrk="1" hangingPunct="1">
              <a:spcBef>
                <a:spcPct val="0"/>
              </a:spcBef>
            </a:pPr>
            <a:r>
              <a:rPr lang="en-US" altLang="en-US" smtClean="0"/>
              <a:t>Solar energy takes away this risk.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07E40BFE-AE29-48F2-82DC-C438AE916F97}" type="slidenum">
              <a:rPr lang="en-GB" altLang="en-US" smtClean="0"/>
              <a:pPr eaLnBrk="1" hangingPunct="1">
                <a:spcBef>
                  <a:spcPct val="0"/>
                </a:spcBef>
              </a:pPr>
              <a:t>17</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When families get solar installed they no-longer have to purchase expensive kerosene and can save money to spend on more worthwhile things – like books and better food.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21F0A2F7-5D6E-4EDF-A25A-242CD974C5FD}" type="slidenum">
              <a:rPr lang="en-GB" altLang="en-US" smtClean="0"/>
              <a:pPr eaLnBrk="1" hangingPunct="1">
                <a:spcBef>
                  <a:spcPct val="0"/>
                </a:spcBef>
              </a:pPr>
              <a:t>18</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solidFill>
                  <a:srgbClr val="000000"/>
                </a:solidFill>
              </a:rPr>
              <a:t>And what about the planet? </a:t>
            </a:r>
          </a:p>
          <a:p>
            <a:pPr eaLnBrk="1" hangingPunct="1">
              <a:spcBef>
                <a:spcPct val="0"/>
              </a:spcBef>
            </a:pPr>
            <a:endParaRPr lang="en-GB" altLang="en-US" smtClean="0">
              <a:solidFill>
                <a:srgbClr val="000000"/>
              </a:solidFill>
            </a:endParaRPr>
          </a:p>
          <a:p>
            <a:pPr eaLnBrk="1" hangingPunct="1">
              <a:spcBef>
                <a:spcPct val="0"/>
              </a:spcBef>
            </a:pPr>
            <a:r>
              <a:rPr lang="en-GB" altLang="en-US" smtClean="0">
                <a:solidFill>
                  <a:srgbClr val="000000"/>
                </a:solidFill>
              </a:rPr>
              <a:t>Solar panels do not emit damaging fumes that pollute our planet – they are a clean, renewable source of energy.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E8E39BCE-D81D-4086-8414-2FB3BA379E2B}" type="slidenum">
              <a:rPr lang="en-GB" altLang="en-US" smtClean="0"/>
              <a:pPr eaLnBrk="1" hangingPunct="1">
                <a:spcBef>
                  <a:spcPct val="0"/>
                </a:spcBef>
              </a:pPr>
              <a:t>19</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36B82E7C-0509-44E5-A50E-7D9B2A6648BD}" type="slidenum">
              <a:rPr lang="en-GB" altLang="en-US" smtClean="0"/>
              <a:pPr eaLnBrk="1" hangingPunct="1">
                <a:spcBef>
                  <a:spcPct val="0"/>
                </a:spcBef>
              </a:pPr>
              <a:t>20</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36B82E7C-0509-44E5-A50E-7D9B2A6648BD}" type="slidenum">
              <a:rPr lang="en-GB" altLang="en-US" smtClean="0"/>
              <a:pPr eaLnBrk="1" hangingPunct="1">
                <a:spcBef>
                  <a:spcPct val="0"/>
                </a:spcBef>
              </a:pPr>
              <a:t>21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SAKS4L1.2</a:t>
            </a:r>
          </a:p>
          <a:p>
            <a:r>
              <a:rPr lang="en-US" altLang="en-US" smtClean="0"/>
              <a:t>This map is taken from the UN Food and Agriculture Organisation website.</a:t>
            </a:r>
          </a:p>
          <a:p>
            <a:r>
              <a:rPr lang="en-GB" altLang="en-US" smtClean="0"/>
              <a:t>http://www.fao.org/docrep/009/a0310e/A0310E07.jpg</a:t>
            </a:r>
          </a:p>
          <a:p>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847334" indent="-325898"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BE8148D6-7A04-41BD-9A8E-EB4C243E6EF8}"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i="1" smtClean="0"/>
              <a:t>&lt; SAKS4L1.3&gt;</a:t>
            </a:r>
            <a:r>
              <a:rPr lang="en-GB" altLang="en-US" smtClean="0"/>
              <a:t>  This is Douglas, he lives in Tanzania and is using a kerosene lamp to do his homework. </a:t>
            </a:r>
          </a:p>
          <a:p>
            <a:pPr eaLnBrk="1" hangingPunct="1">
              <a:spcBef>
                <a:spcPct val="0"/>
              </a:spcBef>
            </a:pPr>
            <a:endParaRPr lang="en-GB" altLang="en-US" smtClean="0"/>
          </a:p>
          <a:p>
            <a:pPr eaLnBrk="1" hangingPunct="1">
              <a:spcBef>
                <a:spcPct val="0"/>
              </a:spcBef>
            </a:pPr>
            <a:r>
              <a:rPr lang="en-GB" altLang="en-US" smtClean="0"/>
              <a:t>Watch this 2 minute video from SolarAid demonstrating what it’s like for children using kerosene in the dark: </a:t>
            </a:r>
            <a:r>
              <a:rPr lang="en-GB" altLang="en-US" u="sng" smtClean="0">
                <a:hlinkClick r:id="rId3"/>
              </a:rPr>
              <a:t>http://bit.ly/OVZ5tM</a:t>
            </a:r>
            <a:r>
              <a:rPr lang="en-GB" altLang="en-US" smtClean="0"/>
              <a:t> </a:t>
            </a:r>
          </a:p>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667AC4FC-E6BC-4A7E-8E12-4CED33CD0C3E}" type="slidenum">
              <a:rPr lang="en-GB" altLang="en-US" smtClean="0"/>
              <a:pPr eaLnBrk="1" hangingPunct="1">
                <a:spcBef>
                  <a:spcPct val="0"/>
                </a:spcBef>
              </a:pPr>
              <a:t>5</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Drawn by UYSEG</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847334" indent="-325898"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7524F247-F425-492E-B4AD-DFE64985CBDB}" type="slidenum">
              <a:rPr lang="en-GB" altLang="en-US" smtClean="0"/>
              <a:pPr eaLnBrk="1" hangingPunct="1">
                <a:spcBef>
                  <a:spcPct val="0"/>
                </a:spcBef>
              </a:pPr>
              <a:t>7</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Drawn by UYSEG</a:t>
            </a:r>
          </a:p>
          <a:p>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847334" indent="-325898"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40B846D9-3ABF-4EE4-8D80-3A7C30FD5630}" type="slidenum">
              <a:rPr lang="en-GB" altLang="en-US" smtClean="0"/>
              <a:pPr eaLnBrk="1" hangingPunct="1">
                <a:spcBef>
                  <a:spcPct val="0"/>
                </a:spcBef>
              </a:pPr>
              <a:t>8</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Drawn by UYSEG</a:t>
            </a:r>
          </a:p>
          <a:p>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847334" indent="-325898"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55E2754C-D383-4C44-A9DE-99C4AABF5786}" type="slidenum">
              <a:rPr lang="en-GB" altLang="en-US" smtClean="0"/>
              <a:pPr eaLnBrk="1" hangingPunct="1">
                <a:spcBef>
                  <a:spcPct val="0"/>
                </a:spcBef>
              </a:pPr>
              <a:t>9</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Drawn by UYSEG</a:t>
            </a:r>
          </a:p>
          <a:p>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847334" indent="-325898"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CBA2D3B0-FE81-4F06-8AD2-6A2C1949B0B5}" type="slidenum">
              <a:rPr lang="en-GB" altLang="en-US" smtClean="0"/>
              <a:pPr eaLnBrk="1" hangingPunct="1">
                <a:spcBef>
                  <a:spcPct val="0"/>
                </a:spcBef>
              </a:pPr>
              <a:t>10</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t>Compare the amount of solar irradiation Africa received compared to the UK.</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761643F5-AD7B-4885-83AA-DEA387BC0BEA}" type="slidenum">
              <a:rPr lang="en-GB" altLang="en-US" smtClean="0"/>
              <a:pPr eaLnBrk="1" hangingPunct="1">
                <a:spcBef>
                  <a:spcPct val="0"/>
                </a:spcBef>
              </a:pPr>
              <a:t>12</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930275" y="812800"/>
            <a:ext cx="7115175" cy="400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A small solar panel like this charges a battery that powers a solar light when it gets dark (just like we charge our batteries for our mobile phones)</a:t>
            </a:r>
          </a:p>
          <a:p>
            <a:pPr eaLnBrk="1" hangingPunct="1">
              <a:spcBef>
                <a:spcPct val="0"/>
              </a:spcBef>
            </a:pPr>
            <a:r>
              <a:rPr lang="en-GB" altLang="en-US" smtClean="0"/>
              <a:t>Energy transfer from the Sun by electromagnetic waves, stored by a battery and later transferred by electric current.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Calibri" pitchFamily="-84" charset="0"/>
                <a:ea typeface="ＭＳ Ｐゴシック" pitchFamily="-84" charset="-128"/>
              </a:defRPr>
            </a:lvl1pPr>
            <a:lvl2pPr marL="43261132" indent="-42739696" eaLnBrk="0" hangingPunct="0">
              <a:spcBef>
                <a:spcPct val="30000"/>
              </a:spcBef>
              <a:defRPr sz="1400">
                <a:solidFill>
                  <a:schemeClr val="tx1"/>
                </a:solidFill>
                <a:latin typeface="Calibri" pitchFamily="-84" charset="0"/>
                <a:ea typeface="ＭＳ Ｐゴシック" pitchFamily="-84" charset="-128"/>
              </a:defRPr>
            </a:lvl2pPr>
            <a:lvl3pPr marL="1303592" indent="-260718" eaLnBrk="0" hangingPunct="0">
              <a:spcBef>
                <a:spcPct val="30000"/>
              </a:spcBef>
              <a:defRPr sz="1400">
                <a:solidFill>
                  <a:schemeClr val="tx1"/>
                </a:solidFill>
                <a:latin typeface="Calibri" pitchFamily="-84" charset="0"/>
                <a:ea typeface="ＭＳ Ｐゴシック" pitchFamily="-84" charset="-128"/>
              </a:defRPr>
            </a:lvl3pPr>
            <a:lvl4pPr marL="1825028" indent="-260718" eaLnBrk="0" hangingPunct="0">
              <a:spcBef>
                <a:spcPct val="30000"/>
              </a:spcBef>
              <a:defRPr sz="1400">
                <a:solidFill>
                  <a:schemeClr val="tx1"/>
                </a:solidFill>
                <a:latin typeface="Calibri" pitchFamily="-84" charset="0"/>
                <a:ea typeface="ＭＳ Ｐゴシック" pitchFamily="-84" charset="-128"/>
              </a:defRPr>
            </a:lvl4pPr>
            <a:lvl5pPr marL="2346465" indent="-260718" eaLnBrk="0" hangingPunct="0">
              <a:spcBef>
                <a:spcPct val="30000"/>
              </a:spcBef>
              <a:defRPr sz="1400">
                <a:solidFill>
                  <a:schemeClr val="tx1"/>
                </a:solidFill>
                <a:latin typeface="Calibri" pitchFamily="-84" charset="0"/>
                <a:ea typeface="ＭＳ Ｐゴシック" pitchFamily="-84" charset="-128"/>
              </a:defRPr>
            </a:lvl5pPr>
            <a:lvl6pPr marL="286790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6pPr>
            <a:lvl7pPr marL="3389338"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7pPr>
            <a:lvl8pPr marL="3910775"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8pPr>
            <a:lvl9pPr marL="4432211" indent="-260718" eaLnBrk="0" fontAlgn="base" hangingPunct="0">
              <a:spcBef>
                <a:spcPct val="30000"/>
              </a:spcBef>
              <a:spcAft>
                <a:spcPct val="0"/>
              </a:spcAft>
              <a:defRPr sz="1400">
                <a:solidFill>
                  <a:schemeClr val="tx1"/>
                </a:solidFill>
                <a:latin typeface="Calibri" pitchFamily="-84" charset="0"/>
                <a:ea typeface="ＭＳ Ｐゴシック" pitchFamily="-84" charset="-128"/>
              </a:defRPr>
            </a:lvl9pPr>
          </a:lstStyle>
          <a:p>
            <a:pPr eaLnBrk="1" hangingPunct="1">
              <a:spcBef>
                <a:spcPct val="0"/>
              </a:spcBef>
            </a:pPr>
            <a:fld id="{4CAAB2F4-4E0F-49DB-863D-4D536D037F17}" type="slidenum">
              <a:rPr lang="en-GB" altLang="en-US" smtClean="0"/>
              <a:pPr eaLnBrk="1" hangingPunct="1">
                <a:spcBef>
                  <a:spcPct val="0"/>
                </a:spcBef>
              </a:pPr>
              <a:t>13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3848" y="220074"/>
            <a:ext cx="5548470" cy="461209"/>
          </a:xfrm>
          <a:prstGeom prst="rect">
            <a:avLst/>
          </a:prstGeom>
        </p:spPr>
        <p:txBody>
          <a:bodyPr lIns="0" tIns="0" rIns="0" bIns="0"/>
          <a:lstStyle>
            <a:lvl1pPr algn="r">
              <a:defRPr sz="2400" baseline="0">
                <a:solidFill>
                  <a:srgbClr val="7F7F7F"/>
                </a:solidFill>
              </a:defRPr>
            </a:lvl1pPr>
          </a:lstStyle>
          <a:p>
            <a:r>
              <a:rPr lang="en-US" dirty="0" smtClean="0"/>
              <a:t>Click to edit title style</a:t>
            </a:r>
            <a:endParaRPr lang="en-GB" dirty="0"/>
          </a:p>
        </p:txBody>
      </p:sp>
      <p:sp>
        <p:nvSpPr>
          <p:cNvPr id="10" name="Picture Placeholder 3"/>
          <p:cNvSpPr>
            <a:spLocks noGrp="1"/>
          </p:cNvSpPr>
          <p:nvPr>
            <p:ph type="pic" sz="quarter" idx="11"/>
          </p:nvPr>
        </p:nvSpPr>
        <p:spPr>
          <a:xfrm>
            <a:off x="4788024" y="1131590"/>
            <a:ext cx="3959027" cy="2664296"/>
          </a:xfrm>
          <a:prstGeom prst="rect">
            <a:avLst/>
          </a:prstGeom>
        </p:spPr>
        <p:txBody>
          <a:bodyPr vert="horz"/>
          <a:lstStyle/>
          <a:p>
            <a:r>
              <a:rPr lang="en-GB" smtClean="0"/>
              <a:t>Drag picture to placeholder or click icon to add</a:t>
            </a:r>
            <a:endParaRPr lang="en-US"/>
          </a:p>
        </p:txBody>
      </p:sp>
      <p:sp>
        <p:nvSpPr>
          <p:cNvPr id="11" name="Text Placeholder 5"/>
          <p:cNvSpPr>
            <a:spLocks noGrp="1"/>
          </p:cNvSpPr>
          <p:nvPr>
            <p:ph type="body" sz="quarter" idx="13" hasCustomPrompt="1"/>
          </p:nvPr>
        </p:nvSpPr>
        <p:spPr>
          <a:xfrm>
            <a:off x="4788024" y="4083497"/>
            <a:ext cx="3961061" cy="360461"/>
          </a:xfrm>
          <a:prstGeom prst="rect">
            <a:avLst/>
          </a:prstGeom>
        </p:spPr>
        <p:txBody>
          <a:bodyPr vert="horz" tIns="0" rIns="0" bIns="0"/>
          <a:lstStyle>
            <a:lvl1pPr marL="0" indent="0" algn="r">
              <a:buFontTx/>
              <a:buNone/>
              <a:defRPr sz="1200">
                <a:solidFill>
                  <a:schemeClr val="tx1">
                    <a:lumMod val="50000"/>
                    <a:lumOff val="50000"/>
                  </a:schemeClr>
                </a:solidFill>
              </a:defRPr>
            </a:lvl1pPr>
          </a:lstStyle>
          <a:p>
            <a:pPr lvl="0"/>
            <a:r>
              <a:rPr lang="en-US" dirty="0"/>
              <a:t>caption</a:t>
            </a:r>
          </a:p>
        </p:txBody>
      </p:sp>
      <p:cxnSp>
        <p:nvCxnSpPr>
          <p:cNvPr id="6" name="Straight Connector 5"/>
          <p:cNvCxnSpPr/>
          <p:nvPr userDrawn="1"/>
        </p:nvCxnSpPr>
        <p:spPr bwMode="auto">
          <a:xfrm>
            <a:off x="4788024" y="3939902"/>
            <a:ext cx="3960440" cy="0"/>
          </a:xfrm>
          <a:prstGeom prst="line">
            <a:avLst/>
          </a:prstGeom>
          <a:solidFill>
            <a:srgbClr val="00B8FF"/>
          </a:solidFill>
          <a:ln w="9525" cap="flat" cmpd="sng" algn="ctr">
            <a:solidFill>
              <a:srgbClr val="EF41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 Placeholder 3"/>
          <p:cNvSpPr>
            <a:spLocks noGrp="1"/>
          </p:cNvSpPr>
          <p:nvPr>
            <p:ph type="body" sz="quarter" idx="14"/>
          </p:nvPr>
        </p:nvSpPr>
        <p:spPr>
          <a:xfrm>
            <a:off x="395288" y="1131589"/>
            <a:ext cx="3744912" cy="331182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544620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8"/>
            <a:ext cx="8229600" cy="85725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B2C1351B-7425-4D56-9239-A772FDA9C810}" type="datetime1">
              <a:rPr lang="en-GB" altLang="en-US"/>
              <a:pPr>
                <a:defRPr/>
              </a:pPr>
              <a:t>16/05/2016</a:t>
            </a:fld>
            <a:endParaRPr lang="en-GB" altLang="en-US"/>
          </a:p>
        </p:txBody>
      </p:sp>
      <p:sp>
        <p:nvSpPr>
          <p:cNvPr id="8"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6D9106B4-0B02-434E-ADB5-9A4F96DA09C4}" type="slidenum">
              <a:rPr lang="en-GB" altLang="en-US"/>
              <a:pPr>
                <a:defRPr/>
              </a:pPr>
              <a:t>‹#›</a:t>
            </a:fld>
            <a:endParaRPr lang="en-GB" altLang="en-US"/>
          </a:p>
        </p:txBody>
      </p:sp>
    </p:spTree>
    <p:extLst>
      <p:ext uri="{BB962C8B-B14F-4D97-AF65-F5344CB8AC3E}">
        <p14:creationId xmlns:p14="http://schemas.microsoft.com/office/powerpoint/2010/main" val="192210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descr="Fluor-008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49" b="5564"/>
          <a:stretch/>
        </p:blipFill>
        <p:spPr>
          <a:xfrm>
            <a:off x="0" y="-1"/>
            <a:ext cx="9144000" cy="5143501"/>
          </a:xfrm>
          <a:prstGeom prst="rect">
            <a:avLst/>
          </a:prstGeom>
        </p:spPr>
      </p:pic>
      <p:sp>
        <p:nvSpPr>
          <p:cNvPr id="6" name="Rounded Rectangle 5"/>
          <p:cNvSpPr/>
          <p:nvPr userDrawn="1"/>
        </p:nvSpPr>
        <p:spPr bwMode="auto">
          <a:xfrm>
            <a:off x="179512" y="195486"/>
            <a:ext cx="4167647" cy="2088232"/>
          </a:xfrm>
          <a:prstGeom prst="roundRect">
            <a:avLst>
              <a:gd name="adj" fmla="val 2776"/>
            </a:avLst>
          </a:prstGeom>
          <a:solidFill>
            <a:srgbClr val="FFFFFF">
              <a:alpha val="80000"/>
            </a:srgbClr>
          </a:solidFill>
          <a:ln w="9525" cap="flat" cmpd="sng" algn="ctr">
            <a:noFill/>
            <a:prstDash val="solid"/>
            <a:round/>
            <a:headEnd type="none" w="med" len="med"/>
            <a:tailEnd type="none" w="med" len="med"/>
          </a:ln>
          <a:effectLst/>
          <a:extLst/>
        </p:spPr>
        <p:txBody>
          <a:bodyPr vert="horz" wrap="square" lIns="77925" tIns="38963" rIns="77925" bIns="38963" numCol="1" rtlCol="0" anchor="t" anchorCtr="0" compatLnSpc="1">
            <a:prstTxWarp prst="textNoShape">
              <a:avLst/>
            </a:prstTxWarp>
          </a:bodyPr>
          <a:lstStyle/>
          <a:p>
            <a:pPr marL="0" marR="0" indent="0" algn="l" defTabSz="382862"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500" b="0" i="0" u="none" strike="noStrike" cap="none" normalizeH="0" baseline="0" smtClean="0">
              <a:ln>
                <a:noFill/>
              </a:ln>
              <a:solidFill>
                <a:schemeClr val="bg1"/>
              </a:solidFill>
              <a:effectLst/>
              <a:latin typeface="Arial" charset="0"/>
              <a:cs typeface="Arial Unicode MS" charset="0"/>
            </a:endParaRPr>
          </a:p>
        </p:txBody>
      </p:sp>
      <p:sp>
        <p:nvSpPr>
          <p:cNvPr id="7" name="Text Placeholder 8"/>
          <p:cNvSpPr>
            <a:spLocks noGrp="1"/>
          </p:cNvSpPr>
          <p:nvPr>
            <p:ph type="body" sz="quarter" idx="10" hasCustomPrompt="1"/>
          </p:nvPr>
        </p:nvSpPr>
        <p:spPr>
          <a:xfrm>
            <a:off x="395536" y="1329611"/>
            <a:ext cx="3711182" cy="540060"/>
          </a:xfrm>
        </p:spPr>
        <p:txBody>
          <a:bodyPr wrap="none" lIns="0" tIns="0" rIns="0" bIns="0">
            <a:noAutofit/>
          </a:bodyPr>
          <a:lstStyle>
            <a:lvl1pPr marL="0" indent="0" algn="r">
              <a:buNone/>
              <a:defRPr sz="2800" baseline="0"/>
            </a:lvl1pPr>
          </a:lstStyle>
          <a:p>
            <a:pPr lvl="0"/>
            <a:r>
              <a:rPr lang="en-US"/>
              <a:t>Edit title</a:t>
            </a:r>
          </a:p>
        </p:txBody>
      </p:sp>
      <p:sp>
        <p:nvSpPr>
          <p:cNvPr id="8" name="Text Placeholder 10"/>
          <p:cNvSpPr>
            <a:spLocks noGrp="1"/>
          </p:cNvSpPr>
          <p:nvPr>
            <p:ph type="body" sz="quarter" idx="11" hasCustomPrompt="1"/>
          </p:nvPr>
        </p:nvSpPr>
        <p:spPr>
          <a:xfrm>
            <a:off x="2112650" y="1923678"/>
            <a:ext cx="1994388" cy="216024"/>
          </a:xfrm>
        </p:spPr>
        <p:txBody>
          <a:bodyPr wrap="none" lIns="0" tIns="0" rIns="0" bIns="0">
            <a:normAutofit/>
          </a:bodyPr>
          <a:lstStyle>
            <a:lvl1pPr marL="0" indent="0" algn="r">
              <a:buNone/>
              <a:defRPr sz="1200" baseline="0"/>
            </a:lvl1pPr>
          </a:lstStyle>
          <a:p>
            <a:pPr lvl="0"/>
            <a:r>
              <a:rPr lang="en-US"/>
              <a:t>Edit date</a:t>
            </a:r>
          </a:p>
        </p:txBody>
      </p:sp>
      <p:pic>
        <p:nvPicPr>
          <p:cNvPr id="9" name="Picture 8" descr="Sc-logo-Preferred-10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5462" y="195486"/>
            <a:ext cx="2588506" cy="1138943"/>
          </a:xfrm>
          <a:prstGeom prst="rect">
            <a:avLst/>
          </a:prstGeom>
        </p:spPr>
      </p:pic>
    </p:spTree>
    <p:extLst>
      <p:ext uri="{BB962C8B-B14F-4D97-AF65-F5344CB8AC3E}">
        <p14:creationId xmlns:p14="http://schemas.microsoft.com/office/powerpoint/2010/main" val="98343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numb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638469" y="519987"/>
            <a:ext cx="3788020" cy="485589"/>
          </a:xfrm>
        </p:spPr>
        <p:txBody>
          <a:bodyPr wrap="none" lIns="0" tIns="0" rIns="0" bIns="0">
            <a:normAutofit/>
          </a:bodyPr>
          <a:lstStyle>
            <a:lvl1pPr marL="0" indent="0" algn="r">
              <a:buNone/>
              <a:defRPr sz="3700" baseline="0"/>
            </a:lvl1pPr>
            <a:lvl2pPr marL="389626" indent="0">
              <a:buNone/>
              <a:defRPr/>
            </a:lvl2pPr>
            <a:lvl3pPr marL="779252" indent="0">
              <a:buNone/>
              <a:defRPr/>
            </a:lvl3pPr>
            <a:lvl4pPr marL="1168878" indent="0">
              <a:buNone/>
              <a:defRPr/>
            </a:lvl4pPr>
            <a:lvl5pPr marL="1558503" indent="0">
              <a:buNone/>
              <a:defRPr/>
            </a:lvl5pPr>
          </a:lstStyle>
          <a:p>
            <a:pPr lvl="0"/>
            <a:r>
              <a:rPr lang="en-US"/>
              <a:t>Edit section title</a:t>
            </a:r>
          </a:p>
        </p:txBody>
      </p:sp>
      <p:sp>
        <p:nvSpPr>
          <p:cNvPr id="11" name="Text Placeholder 10"/>
          <p:cNvSpPr>
            <a:spLocks noGrp="1"/>
          </p:cNvSpPr>
          <p:nvPr>
            <p:ph type="body" sz="quarter" idx="11" hasCustomPrompt="1"/>
          </p:nvPr>
        </p:nvSpPr>
        <p:spPr>
          <a:xfrm>
            <a:off x="6166636" y="897210"/>
            <a:ext cx="2327031" cy="1458516"/>
          </a:xfrm>
        </p:spPr>
        <p:txBody>
          <a:bodyPr wrap="none" lIns="0" tIns="0" rIns="0" bIns="0">
            <a:normAutofit/>
          </a:bodyPr>
          <a:lstStyle>
            <a:lvl1pPr marL="0" indent="0" algn="r">
              <a:buNone/>
              <a:defRPr sz="8200">
                <a:solidFill>
                  <a:srgbClr val="7F7F7F"/>
                </a:solidFill>
                <a:latin typeface="Arial"/>
                <a:cs typeface="Arial"/>
              </a:defRPr>
            </a:lvl1pPr>
          </a:lstStyle>
          <a:p>
            <a:pPr lvl="0"/>
            <a:r>
              <a:rPr lang="en-GB" sz="8200" dirty="0" smtClean="0">
                <a:solidFill>
                  <a:srgbClr val="808080"/>
                </a:solidFill>
              </a:rPr>
              <a:t>2</a:t>
            </a:r>
            <a:endParaRPr lang="en-US"/>
          </a:p>
        </p:txBody>
      </p:sp>
    </p:spTree>
    <p:extLst>
      <p:ext uri="{BB962C8B-B14F-4D97-AF65-F5344CB8AC3E}">
        <p14:creationId xmlns:p14="http://schemas.microsoft.com/office/powerpoint/2010/main" val="3002806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4638469" y="519987"/>
            <a:ext cx="3788020" cy="485589"/>
          </a:xfrm>
        </p:spPr>
        <p:txBody>
          <a:bodyPr wrap="none" lIns="0" tIns="0" rIns="0" bIns="0">
            <a:normAutofit/>
          </a:bodyPr>
          <a:lstStyle>
            <a:lvl1pPr marL="0" indent="0" algn="r">
              <a:buNone/>
              <a:defRPr sz="3700" baseline="0"/>
            </a:lvl1pPr>
            <a:lvl2pPr marL="389626" indent="0">
              <a:buNone/>
              <a:defRPr/>
            </a:lvl2pPr>
            <a:lvl3pPr marL="779252" indent="0">
              <a:buNone/>
              <a:defRPr/>
            </a:lvl3pPr>
            <a:lvl4pPr marL="1168878" indent="0">
              <a:buNone/>
              <a:defRPr/>
            </a:lvl4pPr>
            <a:lvl5pPr marL="1558503" indent="0">
              <a:buNone/>
              <a:defRPr/>
            </a:lvl5pPr>
          </a:lstStyle>
          <a:p>
            <a:pPr lvl="0"/>
            <a:r>
              <a:rPr lang="en-US"/>
              <a:t>Edit section title</a:t>
            </a:r>
          </a:p>
        </p:txBody>
      </p:sp>
    </p:spTree>
    <p:extLst>
      <p:ext uri="{BB962C8B-B14F-4D97-AF65-F5344CB8AC3E}">
        <p14:creationId xmlns:p14="http://schemas.microsoft.com/office/powerpoint/2010/main" val="8740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203848" y="220074"/>
            <a:ext cx="5548470" cy="461209"/>
          </a:xfrm>
          <a:prstGeom prst="rect">
            <a:avLst/>
          </a:prstGeom>
        </p:spPr>
        <p:txBody>
          <a:bodyPr lIns="0" tIns="0" rIns="0" bIns="0"/>
          <a:lstStyle>
            <a:lvl1pPr algn="r">
              <a:defRPr sz="2400" baseline="0">
                <a:solidFill>
                  <a:srgbClr val="7F7F7F"/>
                </a:solidFill>
              </a:defRPr>
            </a:lvl1pPr>
          </a:lstStyle>
          <a:p>
            <a:r>
              <a:rPr lang="en-US" dirty="0" smtClean="0"/>
              <a:t>Click to edit title style</a:t>
            </a:r>
            <a:endParaRPr lang="en-GB" dirty="0"/>
          </a:p>
        </p:txBody>
      </p:sp>
      <p:sp>
        <p:nvSpPr>
          <p:cNvPr id="3" name="Text Placeholder 2"/>
          <p:cNvSpPr>
            <a:spLocks noGrp="1"/>
          </p:cNvSpPr>
          <p:nvPr>
            <p:ph type="body" sz="quarter" idx="12"/>
          </p:nvPr>
        </p:nvSpPr>
        <p:spPr>
          <a:xfrm>
            <a:off x="395288" y="1131590"/>
            <a:ext cx="3888680" cy="316894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Placeholder 2"/>
          <p:cNvSpPr>
            <a:spLocks noGrp="1"/>
          </p:cNvSpPr>
          <p:nvPr>
            <p:ph type="body" sz="quarter" idx="13"/>
          </p:nvPr>
        </p:nvSpPr>
        <p:spPr>
          <a:xfrm>
            <a:off x="4716016" y="1131590"/>
            <a:ext cx="3960688" cy="316894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196409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icture and foot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203848" y="220074"/>
            <a:ext cx="5548470" cy="461209"/>
          </a:xfrm>
          <a:prstGeom prst="rect">
            <a:avLst/>
          </a:prstGeom>
        </p:spPr>
        <p:txBody>
          <a:bodyPr lIns="0" tIns="0" rIns="0" bIns="0"/>
          <a:lstStyle>
            <a:lvl1pPr algn="r">
              <a:defRPr sz="2400" baseline="0">
                <a:solidFill>
                  <a:srgbClr val="7F7F7F"/>
                </a:solidFill>
              </a:defRPr>
            </a:lvl1pPr>
          </a:lstStyle>
          <a:p>
            <a:r>
              <a:rPr lang="en-US" dirty="0" smtClean="0"/>
              <a:t>Click to edit title style</a:t>
            </a:r>
            <a:endParaRPr lang="en-GB" dirty="0"/>
          </a:p>
        </p:txBody>
      </p:sp>
      <p:sp>
        <p:nvSpPr>
          <p:cNvPr id="10" name="Picture Placeholder 3"/>
          <p:cNvSpPr>
            <a:spLocks noGrp="1"/>
          </p:cNvSpPr>
          <p:nvPr>
            <p:ph type="pic" sz="quarter" idx="11"/>
          </p:nvPr>
        </p:nvSpPr>
        <p:spPr>
          <a:xfrm>
            <a:off x="4788024" y="1131590"/>
            <a:ext cx="3959027" cy="2664296"/>
          </a:xfrm>
          <a:prstGeom prst="rect">
            <a:avLst/>
          </a:prstGeom>
        </p:spPr>
        <p:txBody>
          <a:bodyPr vert="horz"/>
          <a:lstStyle/>
          <a:p>
            <a:r>
              <a:rPr lang="en-GB" smtClean="0"/>
              <a:t>Drag picture to placeholder or click icon to add</a:t>
            </a:r>
            <a:endParaRPr lang="en-US"/>
          </a:p>
        </p:txBody>
      </p:sp>
      <p:sp>
        <p:nvSpPr>
          <p:cNvPr id="8" name="Text Placeholder 5"/>
          <p:cNvSpPr>
            <a:spLocks noGrp="1"/>
          </p:cNvSpPr>
          <p:nvPr>
            <p:ph type="body" sz="quarter" idx="13" hasCustomPrompt="1"/>
          </p:nvPr>
        </p:nvSpPr>
        <p:spPr>
          <a:xfrm>
            <a:off x="4788024" y="4083497"/>
            <a:ext cx="3961061" cy="360461"/>
          </a:xfrm>
          <a:prstGeom prst="rect">
            <a:avLst/>
          </a:prstGeom>
        </p:spPr>
        <p:txBody>
          <a:bodyPr vert="horz" tIns="0" rIns="0" bIns="0"/>
          <a:lstStyle>
            <a:lvl1pPr marL="0" indent="0" algn="r">
              <a:buFontTx/>
              <a:buNone/>
              <a:defRPr sz="1200">
                <a:solidFill>
                  <a:schemeClr val="tx1">
                    <a:lumMod val="50000"/>
                    <a:lumOff val="50000"/>
                  </a:schemeClr>
                </a:solidFill>
              </a:defRPr>
            </a:lvl1pPr>
          </a:lstStyle>
          <a:p>
            <a:pPr lvl="0"/>
            <a:r>
              <a:rPr lang="en-US" dirty="0"/>
              <a:t>caption</a:t>
            </a:r>
          </a:p>
        </p:txBody>
      </p:sp>
      <p:cxnSp>
        <p:nvCxnSpPr>
          <p:cNvPr id="9" name="Straight Connector 8"/>
          <p:cNvCxnSpPr/>
          <p:nvPr userDrawn="1"/>
        </p:nvCxnSpPr>
        <p:spPr bwMode="auto">
          <a:xfrm>
            <a:off x="4788024" y="3939902"/>
            <a:ext cx="3960440" cy="0"/>
          </a:xfrm>
          <a:prstGeom prst="line">
            <a:avLst/>
          </a:prstGeom>
          <a:solidFill>
            <a:srgbClr val="00B8FF"/>
          </a:solidFill>
          <a:ln w="9525" cap="flat" cmpd="sng" algn="ctr">
            <a:solidFill>
              <a:srgbClr val="EF41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2"/>
          <p:cNvSpPr>
            <a:spLocks noGrp="1"/>
          </p:cNvSpPr>
          <p:nvPr>
            <p:ph type="body" sz="quarter" idx="14"/>
          </p:nvPr>
        </p:nvSpPr>
        <p:spPr>
          <a:xfrm>
            <a:off x="395288" y="1131590"/>
            <a:ext cx="3744664" cy="316894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69720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and footer">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395288" y="1131590"/>
            <a:ext cx="3744664" cy="316894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Title 1"/>
          <p:cNvSpPr>
            <a:spLocks noGrp="1"/>
          </p:cNvSpPr>
          <p:nvPr>
            <p:ph type="title" hasCustomPrompt="1"/>
          </p:nvPr>
        </p:nvSpPr>
        <p:spPr>
          <a:xfrm>
            <a:off x="3203848" y="220074"/>
            <a:ext cx="5548470" cy="461209"/>
          </a:xfrm>
          <a:prstGeom prst="rect">
            <a:avLst/>
          </a:prstGeom>
        </p:spPr>
        <p:txBody>
          <a:bodyPr lIns="0" tIns="0" rIns="0" bIns="0"/>
          <a:lstStyle>
            <a:lvl1pPr algn="r">
              <a:defRPr sz="2400" baseline="0">
                <a:solidFill>
                  <a:srgbClr val="7F7F7F"/>
                </a:solidFill>
              </a:defRPr>
            </a:lvl1pPr>
          </a:lstStyle>
          <a:p>
            <a:r>
              <a:rPr lang="en-US" dirty="0" smtClean="0"/>
              <a:t>Click to edit title style</a:t>
            </a:r>
            <a:endParaRPr lang="en-GB" dirty="0"/>
          </a:p>
        </p:txBody>
      </p:sp>
      <p:sp>
        <p:nvSpPr>
          <p:cNvPr id="11" name="Text Placeholder 2"/>
          <p:cNvSpPr>
            <a:spLocks noGrp="1"/>
          </p:cNvSpPr>
          <p:nvPr>
            <p:ph type="body" sz="quarter" idx="14"/>
          </p:nvPr>
        </p:nvSpPr>
        <p:spPr>
          <a:xfrm>
            <a:off x="4716016" y="1131590"/>
            <a:ext cx="3960688" cy="316894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27254009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203848" y="220074"/>
            <a:ext cx="5548470" cy="461209"/>
          </a:xfrm>
          <a:prstGeom prst="rect">
            <a:avLst/>
          </a:prstGeom>
        </p:spPr>
        <p:txBody>
          <a:bodyPr lIns="0" tIns="0" rIns="0" bIns="0"/>
          <a:lstStyle>
            <a:lvl1pPr algn="r">
              <a:defRPr sz="2400" baseline="0">
                <a:solidFill>
                  <a:srgbClr val="7F7F7F"/>
                </a:solidFill>
              </a:defRPr>
            </a:lvl1pPr>
          </a:lstStyle>
          <a:p>
            <a:r>
              <a:rPr lang="en-US" dirty="0" smtClean="0"/>
              <a:t>Click to edit title style</a:t>
            </a:r>
            <a:endParaRPr lang="en-GB" dirty="0"/>
          </a:p>
        </p:txBody>
      </p:sp>
    </p:spTree>
    <p:extLst>
      <p:ext uri="{BB962C8B-B14F-4D97-AF65-F5344CB8AC3E}">
        <p14:creationId xmlns:p14="http://schemas.microsoft.com/office/powerpoint/2010/main" val="11082097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4AA99BD5-44E8-4DD5-BAA5-FC8C8AC7F0F6}" type="datetime1">
              <a:rPr lang="en-GB" altLang="en-US"/>
              <a:pPr>
                <a:defRPr/>
              </a:pPr>
              <a:t>16/05/2016</a:t>
            </a:fld>
            <a:endParaRPr lang="en-GB" alt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E4DD542F-22F8-48AE-9D7F-D5C385815041}" type="slidenum">
              <a:rPr lang="en-GB" altLang="en-US"/>
              <a:pPr>
                <a:defRPr/>
              </a:pPr>
              <a:t>‹#›</a:t>
            </a:fld>
            <a:endParaRPr lang="en-GB" altLang="en-US"/>
          </a:p>
        </p:txBody>
      </p:sp>
    </p:spTree>
    <p:extLst>
      <p:ext uri="{BB962C8B-B14F-4D97-AF65-F5344CB8AC3E}">
        <p14:creationId xmlns:p14="http://schemas.microsoft.com/office/powerpoint/2010/main" val="100875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EE4BD429-AE63-4647-9327-4C9833A40381}" type="datetime1">
              <a:rPr lang="en-GB" altLang="en-US"/>
              <a:pPr>
                <a:defRPr/>
              </a:pPr>
              <a:t>16/05/2016</a:t>
            </a:fld>
            <a:endParaRPr lang="en-GB" alt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9436E5D2-52FA-46B7-8E50-6C371687A39A}" type="slidenum">
              <a:rPr lang="en-GB" altLang="en-US"/>
              <a:pPr>
                <a:defRPr/>
              </a:pPr>
              <a:t>‹#›</a:t>
            </a:fld>
            <a:endParaRPr lang="en-GB" altLang="en-US"/>
          </a:p>
        </p:txBody>
      </p:sp>
    </p:spTree>
    <p:extLst>
      <p:ext uri="{BB962C8B-B14F-4D97-AF65-F5344CB8AC3E}">
        <p14:creationId xmlns:p14="http://schemas.microsoft.com/office/powerpoint/2010/main" val="20059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D0AAA408-8397-4ED1-A18D-69C682C08A70}" type="datetime1">
              <a:rPr lang="en-GB" altLang="en-US"/>
              <a:pPr>
                <a:defRPr/>
              </a:pPr>
              <a:t>16/05/2016</a:t>
            </a:fld>
            <a:endParaRPr lang="en-GB" alt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0690B68B-2319-4088-ACE0-A1F88E142088}" type="slidenum">
              <a:rPr lang="en-GB" altLang="en-US"/>
              <a:pPr>
                <a:defRPr/>
              </a:pPr>
              <a:t>‹#›</a:t>
            </a:fld>
            <a:endParaRPr lang="en-GB" altLang="en-US"/>
          </a:p>
        </p:txBody>
      </p:sp>
    </p:spTree>
    <p:extLst>
      <p:ext uri="{BB962C8B-B14F-4D97-AF65-F5344CB8AC3E}">
        <p14:creationId xmlns:p14="http://schemas.microsoft.com/office/powerpoint/2010/main" val="200362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FCBBDD88-AE8A-45D8-90AD-EDCBB5FCA70E}" type="datetime1">
              <a:rPr lang="en-GB" altLang="en-US"/>
              <a:pPr>
                <a:defRPr/>
              </a:pPr>
              <a:t>16/05/2016</a:t>
            </a:fld>
            <a:endParaRPr lang="en-GB" altLang="en-US"/>
          </a:p>
        </p:txBody>
      </p:sp>
      <p:sp>
        <p:nvSpPr>
          <p:cNvPr id="4"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9BC0FDA1-5B52-4894-AEE4-852258FD71BB}" type="slidenum">
              <a:rPr lang="en-GB" altLang="en-US"/>
              <a:pPr>
                <a:defRPr/>
              </a:pPr>
              <a:t>‹#›</a:t>
            </a:fld>
            <a:endParaRPr lang="en-GB" altLang="en-US"/>
          </a:p>
        </p:txBody>
      </p:sp>
    </p:spTree>
    <p:extLst>
      <p:ext uri="{BB962C8B-B14F-4D97-AF65-F5344CB8AC3E}">
        <p14:creationId xmlns:p14="http://schemas.microsoft.com/office/powerpoint/2010/main" val="294454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Number Placeholder 5"/>
          <p:cNvSpPr txBox="1">
            <a:spLocks/>
          </p:cNvSpPr>
          <p:nvPr/>
        </p:nvSpPr>
        <p:spPr>
          <a:xfrm>
            <a:off x="6856534" y="4745052"/>
            <a:ext cx="1969477" cy="273844"/>
          </a:xfrm>
          <a:prstGeom prst="rect">
            <a:avLst/>
          </a:prstGeom>
        </p:spPr>
        <p:txBody>
          <a:bodyPr lIns="77925" tIns="38963" rIns="77925" bIns="38963"/>
          <a:lstStyle>
            <a:defPPr>
              <a:defRPr lang="en-GB"/>
            </a:defPPr>
            <a:lvl1pPr algn="l" defTabSz="42689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1pPr>
            <a:lvl2pPr marL="705959" indent="-271523" algn="l" defTabSz="42689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2pPr>
            <a:lvl3pPr marL="1086090" indent="-217219" algn="l" defTabSz="42689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3pPr>
            <a:lvl4pPr marL="1520527" indent="-217219" algn="l" defTabSz="42689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4pPr>
            <a:lvl5pPr marL="1954963" indent="-217219" algn="l" defTabSz="426895"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5pPr>
            <a:lvl6pPr marL="2172181" algn="l" defTabSz="868872" rtl="0" eaLnBrk="1" latinLnBrk="0" hangingPunct="1">
              <a:defRPr kern="1200">
                <a:solidFill>
                  <a:schemeClr val="bg1"/>
                </a:solidFill>
                <a:latin typeface="Arial" charset="0"/>
                <a:ea typeface="+mn-ea"/>
                <a:cs typeface="Arial Unicode MS" charset="0"/>
              </a:defRPr>
            </a:lvl6pPr>
            <a:lvl7pPr marL="2606617" algn="l" defTabSz="868872" rtl="0" eaLnBrk="1" latinLnBrk="0" hangingPunct="1">
              <a:defRPr kern="1200">
                <a:solidFill>
                  <a:schemeClr val="bg1"/>
                </a:solidFill>
                <a:latin typeface="Arial" charset="0"/>
                <a:ea typeface="+mn-ea"/>
                <a:cs typeface="Arial Unicode MS" charset="0"/>
              </a:defRPr>
            </a:lvl7pPr>
            <a:lvl8pPr marL="3041053" algn="l" defTabSz="868872" rtl="0" eaLnBrk="1" latinLnBrk="0" hangingPunct="1">
              <a:defRPr kern="1200">
                <a:solidFill>
                  <a:schemeClr val="bg1"/>
                </a:solidFill>
                <a:latin typeface="Arial" charset="0"/>
                <a:ea typeface="+mn-ea"/>
                <a:cs typeface="Arial Unicode MS" charset="0"/>
              </a:defRPr>
            </a:lvl8pPr>
            <a:lvl9pPr marL="3475489" algn="l" defTabSz="868872" rtl="0" eaLnBrk="1" latinLnBrk="0" hangingPunct="1">
              <a:defRPr kern="1200">
                <a:solidFill>
                  <a:schemeClr val="bg1"/>
                </a:solidFill>
                <a:latin typeface="Arial" charset="0"/>
                <a:ea typeface="+mn-ea"/>
                <a:cs typeface="Arial Unicode MS" charset="0"/>
              </a:defRPr>
            </a:lvl9pPr>
          </a:lstStyle>
          <a:p>
            <a:pPr algn="r"/>
            <a:fld id="{68DB1C18-AAC5-4D6C-B676-D4D741B9DF88}" type="slidenum">
              <a:rPr lang="en-GB" sz="1400" smtClean="0">
                <a:solidFill>
                  <a:srgbClr val="808080"/>
                </a:solidFill>
                <a:latin typeface="Calibri" pitchFamily="34" charset="0"/>
              </a:rPr>
              <a:pPr algn="r"/>
              <a:t>‹#›</a:t>
            </a:fld>
            <a:endParaRPr lang="en-GB" sz="1400" dirty="0">
              <a:solidFill>
                <a:srgbClr val="808080"/>
              </a:solidFill>
              <a:latin typeface="Calibri" pitchFamily="34" charset="0"/>
            </a:endParaRPr>
          </a:p>
        </p:txBody>
      </p:sp>
      <p:pic>
        <p:nvPicPr>
          <p:cNvPr id="2050" name="Picture 2" descr="Z:\marketing on fam lib\dESIGN\Brand Solarcentury\Method Files\Identity_marks\jpg\SC_LogoColour_Secondary.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8549" y="4699636"/>
            <a:ext cx="1561163" cy="26019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395536" y="843558"/>
            <a:ext cx="8291264" cy="3462635"/>
          </a:xfrm>
          <a:prstGeom prst="rect">
            <a:avLst/>
          </a:prstGeom>
        </p:spPr>
        <p:txBody>
          <a:bodyPr vert="horz" lIns="0" tIns="0" rIns="0" bIns="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26086-UYSEG final logo.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11760" y="4674620"/>
            <a:ext cx="1485675" cy="310227"/>
          </a:xfrm>
          <a:prstGeom prst="rect">
            <a:avLst/>
          </a:prstGeom>
        </p:spPr>
      </p:pic>
      <p:pic>
        <p:nvPicPr>
          <p:cNvPr id="4" name="Picture 3" descr="solaraid-rgb.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11960" y="4587974"/>
            <a:ext cx="599196" cy="483518"/>
          </a:xfrm>
          <a:prstGeom prst="rect">
            <a:avLst/>
          </a:prstGeom>
        </p:spPr>
      </p:pic>
      <p:cxnSp>
        <p:nvCxnSpPr>
          <p:cNvPr id="7" name="Straight Connector 6"/>
          <p:cNvCxnSpPr/>
          <p:nvPr userDrawn="1"/>
        </p:nvCxnSpPr>
        <p:spPr bwMode="auto">
          <a:xfrm>
            <a:off x="384458" y="4515966"/>
            <a:ext cx="8375084" cy="0"/>
          </a:xfrm>
          <a:prstGeom prst="line">
            <a:avLst/>
          </a:prstGeom>
          <a:solidFill>
            <a:srgbClr val="00B8FF"/>
          </a:solidFill>
          <a:ln w="9525" cap="flat" cmpd="sng" algn="ctr">
            <a:solidFill>
              <a:srgbClr val="EF41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51" r:id="rId1"/>
    <p:sldLayoutId id="2147483702" r:id="rId2"/>
    <p:sldLayoutId id="2147483656" r:id="rId3"/>
    <p:sldLayoutId id="2147483703" r:id="rId4"/>
    <p:sldLayoutId id="2147483698" r:id="rId5"/>
    <p:sldLayoutId id="2147483709" r:id="rId6"/>
    <p:sldLayoutId id="2147483710" r:id="rId7"/>
    <p:sldLayoutId id="2147483711" r:id="rId8"/>
    <p:sldLayoutId id="2147483712" r:id="rId9"/>
    <p:sldLayoutId id="2147483713" r:id="rId10"/>
  </p:sldLayoutIdLst>
  <p:timing>
    <p:tnLst>
      <p:par>
        <p:cTn id="1" dur="indefinite" restart="never" nodeType="tmRoot"/>
      </p:par>
    </p:tnLst>
  </p:timing>
  <p:hf hdr="0" ftr="0" dt="0"/>
  <p:txStyles>
    <p:title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p:titleStyle>
    <p:bodyStyle>
      <a:lvl1pPr marL="180000" indent="-180000" algn="l" defTabSz="363800" rtl="0" eaLnBrk="1" fontAlgn="base" hangingPunct="1">
        <a:lnSpc>
          <a:spcPct val="93000"/>
        </a:lnSpc>
        <a:spcBef>
          <a:spcPct val="0"/>
        </a:spcBef>
        <a:spcAft>
          <a:spcPts val="300"/>
        </a:spcAft>
        <a:buClr>
          <a:srgbClr val="EF4135"/>
        </a:buClr>
        <a:buSzPct val="100000"/>
        <a:buFont typeface="Arial" panose="020B0604020202020204" pitchFamily="34" charset="0"/>
        <a:buChar char="•"/>
        <a:defRPr sz="1400">
          <a:solidFill>
            <a:schemeClr val="tx1">
              <a:lumMod val="85000"/>
              <a:lumOff val="15000"/>
            </a:schemeClr>
          </a:solidFill>
          <a:latin typeface="Calibri" pitchFamily="34" charset="0"/>
          <a:ea typeface="+mn-ea"/>
          <a:cs typeface="+mn-cs"/>
        </a:defRPr>
      </a:lvl1pPr>
      <a:lvl2pPr marL="360000" indent="-180000" algn="l" defTabSz="363800" rtl="0" eaLnBrk="1" fontAlgn="base" hangingPunct="1">
        <a:lnSpc>
          <a:spcPct val="93000"/>
        </a:lnSpc>
        <a:spcBef>
          <a:spcPct val="0"/>
        </a:spcBef>
        <a:spcAft>
          <a:spcPts val="300"/>
        </a:spcAft>
        <a:buClr>
          <a:srgbClr val="EF4135"/>
        </a:buClr>
        <a:buSzPct val="100000"/>
        <a:buFont typeface="Arial" panose="020B0604020202020204" pitchFamily="34" charset="0"/>
        <a:buChar char="•"/>
        <a:defRPr sz="1400">
          <a:solidFill>
            <a:schemeClr val="tx1">
              <a:lumMod val="85000"/>
              <a:lumOff val="15000"/>
            </a:schemeClr>
          </a:solidFill>
          <a:latin typeface="Calibri" pitchFamily="34" charset="0"/>
          <a:cs typeface="+mn-cs"/>
        </a:defRPr>
      </a:lvl2pPr>
      <a:lvl3pPr marL="540000" indent="-180000" algn="l" defTabSz="363800" rtl="0" eaLnBrk="1" fontAlgn="base" hangingPunct="1">
        <a:lnSpc>
          <a:spcPct val="93000"/>
        </a:lnSpc>
        <a:spcBef>
          <a:spcPct val="0"/>
        </a:spcBef>
        <a:spcAft>
          <a:spcPts val="300"/>
        </a:spcAft>
        <a:buClr>
          <a:srgbClr val="EF4135"/>
        </a:buClr>
        <a:buSzPct val="70000"/>
        <a:buFont typeface="Courier New"/>
        <a:buChar char="o"/>
        <a:defRPr sz="1400">
          <a:solidFill>
            <a:schemeClr val="tx1">
              <a:lumMod val="85000"/>
              <a:lumOff val="15000"/>
            </a:schemeClr>
          </a:solidFill>
          <a:latin typeface="Calibri" pitchFamily="34" charset="0"/>
          <a:cs typeface="+mn-cs"/>
        </a:defRPr>
      </a:lvl3pPr>
      <a:lvl4pPr marL="720000" indent="-180000" algn="l" defTabSz="363800" rtl="0" eaLnBrk="1" fontAlgn="base" hangingPunct="1">
        <a:lnSpc>
          <a:spcPct val="93000"/>
        </a:lnSpc>
        <a:spcBef>
          <a:spcPct val="0"/>
        </a:spcBef>
        <a:spcAft>
          <a:spcPts val="300"/>
        </a:spcAft>
        <a:buClr>
          <a:srgbClr val="EF4135"/>
        </a:buClr>
        <a:buSzPct val="70000"/>
        <a:buFont typeface="Courier New"/>
        <a:buChar char="o"/>
        <a:defRPr sz="1400">
          <a:solidFill>
            <a:schemeClr val="tx1">
              <a:lumMod val="85000"/>
              <a:lumOff val="15000"/>
            </a:schemeClr>
          </a:solidFill>
          <a:latin typeface="Calibri" pitchFamily="34" charset="0"/>
          <a:cs typeface="+mn-cs"/>
        </a:defRPr>
      </a:lvl4pPr>
      <a:lvl5pPr marL="900000" indent="-180000" algn="l" defTabSz="363800" rtl="0" eaLnBrk="1" fontAlgn="base" hangingPunct="1">
        <a:lnSpc>
          <a:spcPct val="93000"/>
        </a:lnSpc>
        <a:spcBef>
          <a:spcPct val="0"/>
        </a:spcBef>
        <a:spcAft>
          <a:spcPts val="300"/>
        </a:spcAft>
        <a:buClr>
          <a:srgbClr val="EF4135"/>
        </a:buClr>
        <a:buSzPct val="70000"/>
        <a:buFont typeface="Courier New"/>
        <a:buChar char="o"/>
        <a:defRPr sz="1400">
          <a:solidFill>
            <a:schemeClr val="tx1">
              <a:lumMod val="85000"/>
              <a:lumOff val="15000"/>
            </a:schemeClr>
          </a:solidFill>
          <a:latin typeface="Calibri" pitchFamily="34" charset="0"/>
          <a:cs typeface="+mn-cs"/>
        </a:defRPr>
      </a:lvl5pPr>
      <a:lvl6pPr marL="2036245" indent="-185114" algn="l" defTabSz="363800" rtl="0" eaLnBrk="1" fontAlgn="base" hangingPunct="1">
        <a:lnSpc>
          <a:spcPct val="93000"/>
        </a:lnSpc>
        <a:spcBef>
          <a:spcPct val="0"/>
        </a:spcBef>
        <a:spcAft>
          <a:spcPts val="234"/>
        </a:spcAft>
        <a:buClr>
          <a:srgbClr val="000000"/>
        </a:buClr>
        <a:buSzPct val="100000"/>
        <a:buFont typeface="Times New Roman" pitchFamily="16" charset="0"/>
        <a:defRPr sz="1600">
          <a:solidFill>
            <a:srgbClr val="808080"/>
          </a:solidFill>
          <a:latin typeface="+mn-lt"/>
          <a:cs typeface="+mn-cs"/>
        </a:defRPr>
      </a:lvl6pPr>
      <a:lvl7pPr marL="2406472" indent="-185114" algn="l" defTabSz="363800" rtl="0" eaLnBrk="1" fontAlgn="base" hangingPunct="1">
        <a:lnSpc>
          <a:spcPct val="93000"/>
        </a:lnSpc>
        <a:spcBef>
          <a:spcPct val="0"/>
        </a:spcBef>
        <a:spcAft>
          <a:spcPts val="234"/>
        </a:spcAft>
        <a:buClr>
          <a:srgbClr val="000000"/>
        </a:buClr>
        <a:buSzPct val="100000"/>
        <a:buFont typeface="Times New Roman" pitchFamily="16" charset="0"/>
        <a:defRPr sz="1600">
          <a:solidFill>
            <a:srgbClr val="808080"/>
          </a:solidFill>
          <a:latin typeface="+mn-lt"/>
          <a:cs typeface="+mn-cs"/>
        </a:defRPr>
      </a:lvl7pPr>
      <a:lvl8pPr marL="2776699" indent="-185114" algn="l" defTabSz="363800" rtl="0" eaLnBrk="1" fontAlgn="base" hangingPunct="1">
        <a:lnSpc>
          <a:spcPct val="93000"/>
        </a:lnSpc>
        <a:spcBef>
          <a:spcPct val="0"/>
        </a:spcBef>
        <a:spcAft>
          <a:spcPts val="234"/>
        </a:spcAft>
        <a:buClr>
          <a:srgbClr val="000000"/>
        </a:buClr>
        <a:buSzPct val="100000"/>
        <a:buFont typeface="Times New Roman" pitchFamily="16" charset="0"/>
        <a:defRPr sz="1600">
          <a:solidFill>
            <a:srgbClr val="808080"/>
          </a:solidFill>
          <a:latin typeface="+mn-lt"/>
          <a:cs typeface="+mn-cs"/>
        </a:defRPr>
      </a:lvl8pPr>
      <a:lvl9pPr marL="3146926" indent="-185114" algn="l" defTabSz="363800" rtl="0" eaLnBrk="1" fontAlgn="base" hangingPunct="1">
        <a:lnSpc>
          <a:spcPct val="93000"/>
        </a:lnSpc>
        <a:spcBef>
          <a:spcPct val="0"/>
        </a:spcBef>
        <a:spcAft>
          <a:spcPts val="234"/>
        </a:spcAft>
        <a:buClr>
          <a:srgbClr val="000000"/>
        </a:buClr>
        <a:buSzPct val="100000"/>
        <a:buFont typeface="Times New Roman" pitchFamily="16" charset="0"/>
        <a:defRPr sz="1600">
          <a:solidFill>
            <a:srgbClr val="808080"/>
          </a:solidFill>
          <a:latin typeface="+mn-lt"/>
          <a:cs typeface="+mn-cs"/>
        </a:defRPr>
      </a:lvl9pPr>
    </p:bodyStyle>
    <p:otherStyle>
      <a:defPPr>
        <a:defRPr lang="en-US"/>
      </a:defPPr>
      <a:lvl1pPr marL="0" algn="l" defTabSz="740453" rtl="0" eaLnBrk="1" latinLnBrk="0" hangingPunct="1">
        <a:defRPr sz="1400" kern="1200">
          <a:solidFill>
            <a:schemeClr val="tx1"/>
          </a:solidFill>
          <a:latin typeface="+mn-lt"/>
          <a:ea typeface="+mn-ea"/>
          <a:cs typeface="+mn-cs"/>
        </a:defRPr>
      </a:lvl1pPr>
      <a:lvl2pPr marL="370226" algn="l" defTabSz="740453" rtl="0" eaLnBrk="1" latinLnBrk="0" hangingPunct="1">
        <a:defRPr sz="1400" kern="1200">
          <a:solidFill>
            <a:schemeClr val="tx1"/>
          </a:solidFill>
          <a:latin typeface="+mn-lt"/>
          <a:ea typeface="+mn-ea"/>
          <a:cs typeface="+mn-cs"/>
        </a:defRPr>
      </a:lvl2pPr>
      <a:lvl3pPr marL="740453" algn="l" defTabSz="740453" rtl="0" eaLnBrk="1" latinLnBrk="0" hangingPunct="1">
        <a:defRPr sz="1400" kern="1200">
          <a:solidFill>
            <a:schemeClr val="tx1"/>
          </a:solidFill>
          <a:latin typeface="+mn-lt"/>
          <a:ea typeface="+mn-ea"/>
          <a:cs typeface="+mn-cs"/>
        </a:defRPr>
      </a:lvl3pPr>
      <a:lvl4pPr marL="1110679" algn="l" defTabSz="740453" rtl="0" eaLnBrk="1" latinLnBrk="0" hangingPunct="1">
        <a:defRPr sz="1400" kern="1200">
          <a:solidFill>
            <a:schemeClr val="tx1"/>
          </a:solidFill>
          <a:latin typeface="+mn-lt"/>
          <a:ea typeface="+mn-ea"/>
          <a:cs typeface="+mn-cs"/>
        </a:defRPr>
      </a:lvl4pPr>
      <a:lvl5pPr marL="1480906" algn="l" defTabSz="740453" rtl="0" eaLnBrk="1" latinLnBrk="0" hangingPunct="1">
        <a:defRPr sz="1400" kern="1200">
          <a:solidFill>
            <a:schemeClr val="tx1"/>
          </a:solidFill>
          <a:latin typeface="+mn-lt"/>
          <a:ea typeface="+mn-ea"/>
          <a:cs typeface="+mn-cs"/>
        </a:defRPr>
      </a:lvl5pPr>
      <a:lvl6pPr marL="1851133" algn="l" defTabSz="740453" rtl="0" eaLnBrk="1" latinLnBrk="0" hangingPunct="1">
        <a:defRPr sz="1400" kern="1200">
          <a:solidFill>
            <a:schemeClr val="tx1"/>
          </a:solidFill>
          <a:latin typeface="+mn-lt"/>
          <a:ea typeface="+mn-ea"/>
          <a:cs typeface="+mn-cs"/>
        </a:defRPr>
      </a:lvl6pPr>
      <a:lvl7pPr marL="2221359" algn="l" defTabSz="740453" rtl="0" eaLnBrk="1" latinLnBrk="0" hangingPunct="1">
        <a:defRPr sz="1400" kern="1200">
          <a:solidFill>
            <a:schemeClr val="tx1"/>
          </a:solidFill>
          <a:latin typeface="+mn-lt"/>
          <a:ea typeface="+mn-ea"/>
          <a:cs typeface="+mn-cs"/>
        </a:defRPr>
      </a:lvl7pPr>
      <a:lvl8pPr marL="2591585" algn="l" defTabSz="740453" rtl="0" eaLnBrk="1" latinLnBrk="0" hangingPunct="1">
        <a:defRPr sz="1400" kern="1200">
          <a:solidFill>
            <a:schemeClr val="tx1"/>
          </a:solidFill>
          <a:latin typeface="+mn-lt"/>
          <a:ea typeface="+mn-ea"/>
          <a:cs typeface="+mn-cs"/>
        </a:defRPr>
      </a:lvl8pPr>
      <a:lvl9pPr marL="2961812" algn="l" defTabSz="74045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77925" tIns="38963" rIns="77925" bIns="38963"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77925" tIns="38963" rIns="77925" bIns="38963"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77925" tIns="38963" rIns="77925" bIns="38963" rtlCol="0" anchor="ctr"/>
          <a:lstStyle>
            <a:lvl1pPr algn="l">
              <a:defRPr sz="1000">
                <a:solidFill>
                  <a:schemeClr val="tx1">
                    <a:tint val="75000"/>
                  </a:schemeClr>
                </a:solidFill>
              </a:defRPr>
            </a:lvl1pPr>
          </a:lstStyle>
          <a:p>
            <a:fld id="{CB665465-80B6-3340-9A02-887D8432DE4C}" type="datetimeFigureOut">
              <a:t>5/16/2016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n-US"/>
          </a:p>
        </p:txBody>
      </p:sp>
      <p:pic>
        <p:nvPicPr>
          <p:cNvPr id="7" name="Picture 6" descr="Z:\marketing on fam lib\PRO Images\NEW BRAND\Installer (resi &amp; busi)- people\Jose-inspecting-solar.jpg"/>
          <p:cNvPicPr/>
          <p:nvPr/>
        </p:nvPicPr>
        <p:blipFill rotWithShape="1">
          <a:blip r:embed="rId3" cstate="print">
            <a:extLst>
              <a:ext uri="{28A0092B-C50C-407E-A947-70E740481C1C}">
                <a14:useLocalDpi xmlns:a14="http://schemas.microsoft.com/office/drawing/2010/main" val="0"/>
              </a:ext>
            </a:extLst>
          </a:blip>
          <a:srcRect l="15427" t="17632" r="1"/>
          <a:stretch/>
        </p:blipFill>
        <p:spPr bwMode="auto">
          <a:xfrm>
            <a:off x="0" y="0"/>
            <a:ext cx="9158356" cy="5143500"/>
          </a:xfrm>
          <a:prstGeom prst="rect">
            <a:avLst/>
          </a:prstGeom>
          <a:noFill/>
          <a:ln>
            <a:noFill/>
          </a:ln>
        </p:spPr>
      </p:pic>
    </p:spTree>
    <p:extLst>
      <p:ext uri="{BB962C8B-B14F-4D97-AF65-F5344CB8AC3E}">
        <p14:creationId xmlns:p14="http://schemas.microsoft.com/office/powerpoint/2010/main" val="4180330734"/>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389626"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389626" rtl="0" eaLnBrk="1" latinLnBrk="0" hangingPunct="1">
        <a:spcBef>
          <a:spcPct val="20000"/>
        </a:spcBef>
        <a:buFont typeface="Arial"/>
        <a:buChar char="•"/>
        <a:defRPr sz="2700" kern="1200">
          <a:solidFill>
            <a:schemeClr val="tx1"/>
          </a:solidFill>
          <a:latin typeface="+mn-lt"/>
          <a:ea typeface="+mn-ea"/>
          <a:cs typeface="+mn-cs"/>
        </a:defRPr>
      </a:lvl1pPr>
      <a:lvl2pPr marL="633142" indent="-243516" algn="l" defTabSz="389626" rtl="0" eaLnBrk="1" latinLnBrk="0" hangingPunct="1">
        <a:spcBef>
          <a:spcPct val="20000"/>
        </a:spcBef>
        <a:buFont typeface="Arial"/>
        <a:buChar char="–"/>
        <a:defRPr sz="2400" kern="1200">
          <a:solidFill>
            <a:schemeClr val="tx1"/>
          </a:solidFill>
          <a:latin typeface="+mn-lt"/>
          <a:ea typeface="+mn-ea"/>
          <a:cs typeface="+mn-cs"/>
        </a:defRPr>
      </a:lvl2pPr>
      <a:lvl3pPr marL="974065" indent="-194813" algn="l" defTabSz="389626" rtl="0" eaLnBrk="1" latinLnBrk="0" hangingPunct="1">
        <a:spcBef>
          <a:spcPct val="20000"/>
        </a:spcBef>
        <a:buFont typeface="Arial"/>
        <a:buChar char="•"/>
        <a:defRPr sz="20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700" kern="1200">
          <a:solidFill>
            <a:schemeClr val="tx1"/>
          </a:solidFill>
          <a:latin typeface="+mn-lt"/>
          <a:ea typeface="+mn-ea"/>
          <a:cs typeface="+mn-cs"/>
        </a:defRPr>
      </a:lvl4pPr>
      <a:lvl5pPr marL="1753316" indent="-194813" algn="l" defTabSz="389626" rtl="0" eaLnBrk="1" latinLnBrk="0" hangingPunct="1">
        <a:spcBef>
          <a:spcPct val="20000"/>
        </a:spcBef>
        <a:buFont typeface="Arial"/>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77925" tIns="38963" rIns="77925" bIns="38963"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77925" tIns="38963" rIns="77925" bIns="389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77925" tIns="38963" rIns="77925" bIns="38963" rtlCol="0" anchor="ctr"/>
          <a:lstStyle>
            <a:lvl1pPr algn="l">
              <a:defRPr sz="1000">
                <a:solidFill>
                  <a:schemeClr val="tx1">
                    <a:tint val="75000"/>
                  </a:schemeClr>
                </a:solidFill>
              </a:defRPr>
            </a:lvl1pPr>
          </a:lstStyle>
          <a:p>
            <a:fld id="{26CC81B0-14FF-4E92-8864-6F86D88A71F5}" type="datetimeFigureOut">
              <a:rPr lang="en-GB" smtClean="0"/>
              <a:t>16/05/2016</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77925" tIns="38963" rIns="77925" bIns="38963" rtlCol="0" anchor="ctr"/>
          <a:lstStyle>
            <a:lvl1pPr algn="r">
              <a:defRPr sz="1000">
                <a:solidFill>
                  <a:schemeClr val="tx1">
                    <a:tint val="75000"/>
                  </a:schemeClr>
                </a:solidFill>
              </a:defRPr>
            </a:lvl1pPr>
          </a:lstStyle>
          <a:p>
            <a:fld id="{128AE858-AFE7-4AEA-AECE-3F4F154EB34E}" type="slidenum">
              <a:rPr lang="en-GB" smtClean="0"/>
              <a:t>‹#›</a:t>
            </a:fld>
            <a:endParaRPr lang="en-GB"/>
          </a:p>
        </p:txBody>
      </p:sp>
      <p:sp>
        <p:nvSpPr>
          <p:cNvPr id="7" name="Rectangle 6"/>
          <p:cNvSpPr/>
          <p:nvPr/>
        </p:nvSpPr>
        <p:spPr bwMode="auto">
          <a:xfrm>
            <a:off x="0" y="0"/>
            <a:ext cx="9144000" cy="5143500"/>
          </a:xfrm>
          <a:prstGeom prst="rect">
            <a:avLst/>
          </a:prstGeom>
          <a:solidFill>
            <a:srgbClr val="DCD3CA"/>
          </a:solidFill>
          <a:ln w="9525" cap="flat" cmpd="sng" algn="ctr">
            <a:solidFill>
              <a:schemeClr val="tx1"/>
            </a:solidFill>
            <a:prstDash val="solid"/>
            <a:round/>
            <a:headEnd type="none" w="med" len="med"/>
            <a:tailEnd type="none" w="med" len="med"/>
          </a:ln>
          <a:effectLst/>
          <a:extLst/>
        </p:spPr>
        <p:txBody>
          <a:bodyPr vert="horz" wrap="square" lIns="77925" tIns="38963" rIns="77925" bIns="38963" numCol="1" rtlCol="0" anchor="t" anchorCtr="0" compatLnSpc="1">
            <a:prstTxWarp prst="textNoShape">
              <a:avLst/>
            </a:prstTxWarp>
          </a:bodyPr>
          <a:lstStyle/>
          <a:p>
            <a:pPr marL="0" marR="0" indent="0" algn="l" defTabSz="382862"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500" b="0" i="0" u="none" strike="noStrike" cap="none" normalizeH="0" baseline="0" smtClean="0">
              <a:ln>
                <a:noFill/>
              </a:ln>
              <a:solidFill>
                <a:schemeClr val="bg1"/>
              </a:solidFill>
              <a:effectLst/>
              <a:latin typeface="Arial" charset="0"/>
              <a:cs typeface="Arial Unicode MS" charset="0"/>
            </a:endParaRPr>
          </a:p>
        </p:txBody>
      </p:sp>
      <p:pic>
        <p:nvPicPr>
          <p:cNvPr id="9" name="Picture 8" descr="Sc-logo-Preferred-1000px.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588506" cy="1138943"/>
          </a:xfrm>
          <a:prstGeom prst="rect">
            <a:avLst/>
          </a:prstGeom>
        </p:spPr>
      </p:pic>
    </p:spTree>
    <p:extLst>
      <p:ext uri="{BB962C8B-B14F-4D97-AF65-F5344CB8AC3E}">
        <p14:creationId xmlns:p14="http://schemas.microsoft.com/office/powerpoint/2010/main" val="3335420875"/>
      </p:ext>
    </p:extLst>
  </p:cSld>
  <p:clrMap bg1="lt1" tx1="dk1" bg2="lt2" tx2="dk2" accent1="accent1" accent2="accent2" accent3="accent3" accent4="accent4" accent5="accent5" accent6="accent6" hlink="hlink" folHlink="folHlink"/>
  <p:sldLayoutIdLst>
    <p:sldLayoutId id="2147483679" r:id="rId1"/>
    <p:sldLayoutId id="2147483699" r:id="rId2"/>
  </p:sldLayoutIdLst>
  <p:timing>
    <p:tnLst>
      <p:par>
        <p:cTn id="1" dur="indefinite" restart="never" nodeType="tmRoot"/>
      </p:par>
    </p:tnLst>
  </p:timing>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29610"/>
            <a:ext cx="4032448" cy="954107"/>
          </a:xfrm>
        </p:spPr>
        <p:txBody>
          <a:bodyPr/>
          <a:lstStyle/>
          <a:p>
            <a:pPr algn="l"/>
            <a:r>
              <a:rPr lang="en-US" altLang="en-US" sz="2400" dirty="0"/>
              <a:t>How can solar </a:t>
            </a:r>
            <a:r>
              <a:rPr lang="en-US" altLang="en-US" sz="2400" dirty="0" smtClean="0"/>
              <a:t>energy</a:t>
            </a:r>
          </a:p>
          <a:p>
            <a:pPr algn="l"/>
            <a:r>
              <a:rPr lang="en-US" altLang="en-US" sz="2400" dirty="0" smtClean="0"/>
              <a:t> </a:t>
            </a:r>
            <a:r>
              <a:rPr lang="en-US" altLang="en-US" sz="2400" dirty="0"/>
              <a:t>make a difference?</a:t>
            </a:r>
            <a:endParaRPr lang="en-US" sz="2400" dirty="0"/>
          </a:p>
        </p:txBody>
      </p:sp>
      <p:sp>
        <p:nvSpPr>
          <p:cNvPr id="3" name="Text Placeholder 2"/>
          <p:cNvSpPr>
            <a:spLocks noGrp="1"/>
          </p:cNvSpPr>
          <p:nvPr>
            <p:ph type="body" sz="quarter" idx="11"/>
          </p:nvPr>
        </p:nvSpPr>
        <p:spPr>
          <a:xfrm>
            <a:off x="6732240" y="4659982"/>
            <a:ext cx="1994388" cy="216024"/>
          </a:xfrm>
        </p:spPr>
        <p:txBody>
          <a:bodyPr/>
          <a:lstStyle/>
          <a:p>
            <a:endParaRPr lang="en-US" dirty="0"/>
          </a:p>
        </p:txBody>
      </p:sp>
    </p:spTree>
    <p:extLst>
      <p:ext uri="{BB962C8B-B14F-4D97-AF65-F5344CB8AC3E}">
        <p14:creationId xmlns:p14="http://schemas.microsoft.com/office/powerpoint/2010/main" val="1942928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p:cNvSpPr txBox="1">
            <a:spLocks noChangeArrowheads="1"/>
          </p:cNvSpPr>
          <p:nvPr/>
        </p:nvSpPr>
        <p:spPr bwMode="auto">
          <a:xfrm>
            <a:off x="1475656" y="3939902"/>
            <a:ext cx="8280400" cy="55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dirty="0">
                <a:latin typeface="Arial" charset="0"/>
              </a:rPr>
              <a:t>   </a:t>
            </a:r>
            <a:r>
              <a:rPr lang="en-GB" altLang="en-US" sz="2400" dirty="0">
                <a:latin typeface="+mn-lt"/>
              </a:rPr>
              <a:t>C</a:t>
            </a:r>
            <a:r>
              <a:rPr lang="en-GB" altLang="en-US" sz="2400" baseline="-25000" dirty="0">
                <a:latin typeface="+mn-lt"/>
              </a:rPr>
              <a:t>7</a:t>
            </a:r>
            <a:r>
              <a:rPr lang="en-GB" altLang="en-US" sz="2400" dirty="0">
                <a:latin typeface="+mn-lt"/>
              </a:rPr>
              <a:t>H</a:t>
            </a:r>
            <a:r>
              <a:rPr lang="en-GB" altLang="en-US" sz="2400" baseline="-25000" dirty="0">
                <a:latin typeface="+mn-lt"/>
              </a:rPr>
              <a:t>16</a:t>
            </a:r>
            <a:r>
              <a:rPr lang="en-GB" altLang="en-US" sz="2400" dirty="0">
                <a:latin typeface="+mn-lt"/>
              </a:rPr>
              <a:t> + 6O</a:t>
            </a:r>
            <a:r>
              <a:rPr lang="en-GB" altLang="en-US" sz="2400" baseline="-25000" dirty="0">
                <a:latin typeface="+mn-lt"/>
              </a:rPr>
              <a:t>2		</a:t>
            </a:r>
            <a:r>
              <a:rPr lang="en-GB" altLang="en-US" sz="2400" dirty="0">
                <a:latin typeface="+mn-lt"/>
              </a:rPr>
              <a:t> </a:t>
            </a:r>
            <a:r>
              <a:rPr lang="en-GB" altLang="en-US" sz="2400" dirty="0">
                <a:latin typeface="+mn-lt"/>
                <a:sym typeface="Wingdings" pitchFamily="2" charset="2"/>
              </a:rPr>
              <a:t>	</a:t>
            </a:r>
            <a:r>
              <a:rPr lang="en-GB" altLang="en-US" sz="2400" dirty="0" smtClean="0">
                <a:latin typeface="+mn-lt"/>
                <a:sym typeface="Wingdings" pitchFamily="2" charset="2"/>
              </a:rPr>
              <a:t>			8H</a:t>
            </a:r>
            <a:r>
              <a:rPr lang="en-GB" altLang="en-US" sz="2400" baseline="-25000" dirty="0" smtClean="0">
                <a:latin typeface="+mn-lt"/>
                <a:sym typeface="Wingdings" pitchFamily="2" charset="2"/>
              </a:rPr>
              <a:t>2</a:t>
            </a:r>
            <a:r>
              <a:rPr lang="en-GB" altLang="en-US" sz="2400" dirty="0" smtClean="0">
                <a:latin typeface="+mn-lt"/>
                <a:sym typeface="Wingdings" pitchFamily="2" charset="2"/>
              </a:rPr>
              <a:t>O + 4CO + 3C</a:t>
            </a:r>
            <a:endParaRPr lang="en-GB" altLang="en-US" sz="2400" dirty="0">
              <a:latin typeface="+mn-lt"/>
            </a:endParaRPr>
          </a:p>
        </p:txBody>
      </p:sp>
      <p:cxnSp>
        <p:nvCxnSpPr>
          <p:cNvPr id="121" name="Straight Arrow Connector 120"/>
          <p:cNvCxnSpPr/>
          <p:nvPr/>
        </p:nvCxnSpPr>
        <p:spPr>
          <a:xfrm>
            <a:off x="3419872" y="4299942"/>
            <a:ext cx="165893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descr="Screen Shot 2016-01-04 at 15.19.3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711" y="1"/>
            <a:ext cx="5454577" cy="4007722"/>
          </a:xfrm>
          <a:prstGeom prst="rect">
            <a:avLst/>
          </a:prstGeom>
        </p:spPr>
      </p:pic>
    </p:spTree>
    <p:extLst>
      <p:ext uri="{BB962C8B-B14F-4D97-AF65-F5344CB8AC3E}">
        <p14:creationId xmlns:p14="http://schemas.microsoft.com/office/powerpoint/2010/main" val="1266435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7534"/>
            <a:ext cx="8352928" cy="368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Box 2"/>
          <p:cNvSpPr txBox="1">
            <a:spLocks noChangeArrowheads="1"/>
          </p:cNvSpPr>
          <p:nvPr/>
        </p:nvSpPr>
        <p:spPr bwMode="auto">
          <a:xfrm>
            <a:off x="611560" y="1909843"/>
            <a:ext cx="2304256" cy="18140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2400" dirty="0">
                <a:latin typeface="+mn-lt"/>
              </a:rPr>
              <a:t>What are the risks of using kerosene lamps to light these homes</a:t>
            </a:r>
            <a:r>
              <a:rPr lang="en-GB" altLang="en-US" sz="2400" dirty="0" smtClean="0">
                <a:latin typeface="+mn-lt"/>
              </a:rPr>
              <a:t>?</a:t>
            </a:r>
            <a:endParaRPr lang="en-GB" altLang="en-US" sz="2400" dirty="0">
              <a:latin typeface="+mn-lt"/>
            </a:endParaRPr>
          </a:p>
        </p:txBody>
      </p:sp>
    </p:spTree>
    <p:extLst>
      <p:ext uri="{BB962C8B-B14F-4D97-AF65-F5344CB8AC3E}">
        <p14:creationId xmlns:p14="http://schemas.microsoft.com/office/powerpoint/2010/main" val="490092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43558"/>
            <a:ext cx="7668344" cy="319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410607" y="220074"/>
            <a:ext cx="7352707"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smtClean="0">
                <a:solidFill>
                  <a:schemeClr val="bg1">
                    <a:lumMod val="65000"/>
                  </a:schemeClr>
                </a:solidFill>
              </a:rPr>
              <a:t>Irradiance map of the world</a:t>
            </a:r>
            <a:endParaRPr lang="en-GB" altLang="en-US" dirty="0">
              <a:solidFill>
                <a:schemeClr val="bg1">
                  <a:lumMod val="65000"/>
                </a:schemeClr>
              </a:solidFill>
              <a:latin typeface="Arial" charset="0"/>
            </a:endParaRPr>
          </a:p>
        </p:txBody>
      </p:sp>
    </p:spTree>
    <p:extLst>
      <p:ext uri="{BB962C8B-B14F-4D97-AF65-F5344CB8AC3E}">
        <p14:creationId xmlns:p14="http://schemas.microsoft.com/office/powerpoint/2010/main" val="355222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Photos\Products\azuri indi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8" y="771550"/>
            <a:ext cx="8371485" cy="330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756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5536" y="555526"/>
            <a:ext cx="8352928" cy="3592434"/>
          </a:xfrm>
        </p:spPr>
      </p:pic>
      <p:sp>
        <p:nvSpPr>
          <p:cNvPr id="4" name="Title 1"/>
          <p:cNvSpPr txBox="1">
            <a:spLocks/>
          </p:cNvSpPr>
          <p:nvPr/>
        </p:nvSpPr>
        <p:spPr>
          <a:xfrm>
            <a:off x="1410607" y="220074"/>
            <a:ext cx="7352707"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smtClean="0">
                <a:solidFill>
                  <a:schemeClr val="bg1">
                    <a:lumMod val="65000"/>
                  </a:schemeClr>
                </a:solidFill>
              </a:rPr>
              <a:t>Education</a:t>
            </a:r>
            <a:endParaRPr lang="en-GB" altLang="en-US" dirty="0">
              <a:solidFill>
                <a:schemeClr val="bg1">
                  <a:lumMod val="65000"/>
                </a:schemeClr>
              </a:solidFill>
              <a:latin typeface="Arial" charset="0"/>
            </a:endParaRPr>
          </a:p>
        </p:txBody>
      </p:sp>
    </p:spTree>
    <p:extLst>
      <p:ext uri="{BB962C8B-B14F-4D97-AF65-F5344CB8AC3E}">
        <p14:creationId xmlns:p14="http://schemas.microsoft.com/office/powerpoint/2010/main" val="113402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630" y="804532"/>
            <a:ext cx="8383834" cy="332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
          <p:cNvSpPr>
            <a:spLocks noChangeArrowheads="1"/>
          </p:cNvSpPr>
          <p:nvPr/>
        </p:nvSpPr>
        <p:spPr bwMode="auto">
          <a:xfrm>
            <a:off x="0" y="-174984"/>
            <a:ext cx="9144000"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37931725" indent="-37474525"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endParaRPr lang="en-US" altLang="en-US" sz="1800">
              <a:latin typeface="Arial" charset="0"/>
              <a:cs typeface="Arial" charset="0"/>
            </a:endParaRPr>
          </a:p>
        </p:txBody>
      </p:sp>
      <p:sp>
        <p:nvSpPr>
          <p:cNvPr id="17412" name="Rectangle 2"/>
          <p:cNvSpPr>
            <a:spLocks noChangeArrowheads="1"/>
          </p:cNvSpPr>
          <p:nvPr/>
        </p:nvSpPr>
        <p:spPr bwMode="auto">
          <a:xfrm>
            <a:off x="0" y="-174984"/>
            <a:ext cx="9144000"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37931725" indent="-37474525"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endParaRPr lang="en-US" altLang="en-US" sz="1800">
              <a:latin typeface="Arial" charset="0"/>
              <a:cs typeface="Arial" charset="0"/>
            </a:endParaRPr>
          </a:p>
        </p:txBody>
      </p:sp>
      <p:sp>
        <p:nvSpPr>
          <p:cNvPr id="17413" name="Rectangle 1"/>
          <p:cNvSpPr>
            <a:spLocks noChangeArrowheads="1"/>
          </p:cNvSpPr>
          <p:nvPr/>
        </p:nvSpPr>
        <p:spPr bwMode="auto">
          <a:xfrm>
            <a:off x="898898" y="3363838"/>
            <a:ext cx="7705550" cy="664797"/>
          </a:xfrm>
          <a:prstGeom prst="rect">
            <a:avLst/>
          </a:prstGeom>
          <a:solidFill>
            <a:schemeClr val="bg1">
              <a:lumMod val="95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2000" dirty="0">
                <a:latin typeface="+mn-lt"/>
              </a:rPr>
              <a:t>SolarAid research shows that students study an hour more, per night, on average, and are more motivated to study without eye strain or smoke.</a:t>
            </a:r>
          </a:p>
        </p:txBody>
      </p:sp>
      <p:sp>
        <p:nvSpPr>
          <p:cNvPr id="6" name="Text Box 3"/>
          <p:cNvSpPr txBox="1">
            <a:spLocks noChangeArrowheads="1"/>
          </p:cNvSpPr>
          <p:nvPr/>
        </p:nvSpPr>
        <p:spPr bwMode="auto">
          <a:xfrm>
            <a:off x="4184104" y="176314"/>
            <a:ext cx="4564360"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37931725" indent="-37474525"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r" eaLnBrk="1" hangingPunct="1">
              <a:spcBef>
                <a:spcPct val="50000"/>
              </a:spcBef>
              <a:buFontTx/>
              <a:buNone/>
            </a:pPr>
            <a:r>
              <a:rPr lang="en-US" altLang="en-US" sz="2000" dirty="0" smtClean="0">
                <a:solidFill>
                  <a:schemeClr val="bg1">
                    <a:lumMod val="65000"/>
                  </a:schemeClr>
                </a:solidFill>
              </a:rPr>
              <a:t>Education </a:t>
            </a:r>
            <a:r>
              <a:rPr lang="en-US" altLang="en-US" sz="2000" dirty="0" smtClean="0">
                <a:solidFill>
                  <a:schemeClr val="bg1">
                    <a:lumMod val="65000"/>
                  </a:schemeClr>
                </a:solidFill>
              </a:rPr>
              <a:t>&amp; </a:t>
            </a:r>
            <a:r>
              <a:rPr lang="en-US" altLang="en-US" sz="2000" dirty="0" smtClean="0">
                <a:solidFill>
                  <a:schemeClr val="bg1">
                    <a:lumMod val="65000"/>
                  </a:schemeClr>
                </a:solidFill>
              </a:rPr>
              <a:t>Health</a:t>
            </a:r>
            <a:endParaRPr lang="en-US" altLang="en-US" sz="2000" dirty="0">
              <a:solidFill>
                <a:schemeClr val="bg1">
                  <a:lumMod val="65000"/>
                </a:schemeClr>
              </a:solidFill>
            </a:endParaRPr>
          </a:p>
        </p:txBody>
      </p:sp>
    </p:spTree>
    <p:extLst>
      <p:ext uri="{BB962C8B-B14F-4D97-AF65-F5344CB8AC3E}">
        <p14:creationId xmlns:p14="http://schemas.microsoft.com/office/powerpoint/2010/main" val="429715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955128" y="123478"/>
            <a:ext cx="5716488"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37931725" indent="-37474525"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r" eaLnBrk="1" hangingPunct="1">
              <a:spcBef>
                <a:spcPct val="50000"/>
              </a:spcBef>
              <a:buFontTx/>
              <a:buNone/>
            </a:pPr>
            <a:r>
              <a:rPr lang="en-US" altLang="en-US" sz="2000" dirty="0" smtClean="0">
                <a:solidFill>
                  <a:schemeClr val="bg1">
                    <a:lumMod val="65000"/>
                  </a:schemeClr>
                </a:solidFill>
              </a:rPr>
              <a:t>Health</a:t>
            </a:r>
            <a:endParaRPr lang="en-US" altLang="en-US" sz="2000" dirty="0">
              <a:solidFill>
                <a:schemeClr val="bg1">
                  <a:lumMod val="65000"/>
                </a:schemeClr>
              </a:solidFill>
            </a:endParaRPr>
          </a:p>
        </p:txBody>
      </p:sp>
      <p:pic>
        <p:nvPicPr>
          <p:cNvPr id="184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74" y="714376"/>
            <a:ext cx="8287682" cy="361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p:cNvSpPr txBox="1">
            <a:spLocks noChangeArrowheads="1"/>
          </p:cNvSpPr>
          <p:nvPr/>
        </p:nvSpPr>
        <p:spPr bwMode="auto">
          <a:xfrm>
            <a:off x="179388" y="2928937"/>
            <a:ext cx="184731"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endParaRPr lang="en-GB" altLang="en-US" sz="1800">
              <a:latin typeface="Arial" charset="0"/>
            </a:endParaRPr>
          </a:p>
        </p:txBody>
      </p:sp>
      <p:sp>
        <p:nvSpPr>
          <p:cNvPr id="3" name="TextBox 2"/>
          <p:cNvSpPr txBox="1">
            <a:spLocks noChangeArrowheads="1"/>
          </p:cNvSpPr>
          <p:nvPr/>
        </p:nvSpPr>
        <p:spPr bwMode="auto">
          <a:xfrm>
            <a:off x="5436096" y="1773735"/>
            <a:ext cx="3076107" cy="2382191"/>
          </a:xfrm>
          <a:prstGeom prst="rect">
            <a:avLst/>
          </a:prstGeom>
          <a:solidFill>
            <a:schemeClr val="bg1">
              <a:lumMod val="95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2000" dirty="0">
                <a:latin typeface="+mn-lt"/>
              </a:rPr>
              <a:t>Using a kerosene lamp for a year is estimated to be similar to inhaling the black carbon from smoking 298 cigarettes. </a:t>
            </a:r>
          </a:p>
          <a:p>
            <a:pPr eaLnBrk="1" hangingPunct="1">
              <a:spcBef>
                <a:spcPct val="0"/>
              </a:spcBef>
              <a:buFontTx/>
              <a:buNone/>
            </a:pPr>
            <a:r>
              <a:rPr lang="en-GB" altLang="en-US" sz="2000" dirty="0">
                <a:latin typeface="+mn-lt"/>
              </a:rPr>
              <a:t>One lamp is estimated to emit a tonne of carbon over five years.</a:t>
            </a:r>
          </a:p>
        </p:txBody>
      </p:sp>
    </p:spTree>
    <p:extLst>
      <p:ext uri="{BB962C8B-B14F-4D97-AF65-F5344CB8AC3E}">
        <p14:creationId xmlns:p14="http://schemas.microsoft.com/office/powerpoint/2010/main" val="1070535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15566"/>
            <a:ext cx="8352928" cy="304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
          <p:cNvSpPr>
            <a:spLocks noChangeArrowheads="1"/>
          </p:cNvSpPr>
          <p:nvPr/>
        </p:nvSpPr>
        <p:spPr bwMode="auto">
          <a:xfrm>
            <a:off x="5652120" y="1248467"/>
            <a:ext cx="2771775" cy="2382191"/>
          </a:xfrm>
          <a:prstGeom prst="rect">
            <a:avLst/>
          </a:prstGeom>
          <a:solidFill>
            <a:schemeClr val="bg1">
              <a:lumMod val="95000"/>
            </a:scheme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2000" dirty="0">
                <a:latin typeface="+mn-lt"/>
              </a:rPr>
              <a:t>There used to be a school dormitory here – it burnt down after a fire was started by a kerosene lamp. The children who died have been buried in graves here. </a:t>
            </a:r>
          </a:p>
        </p:txBody>
      </p:sp>
      <p:sp>
        <p:nvSpPr>
          <p:cNvPr id="5" name="Title 1"/>
          <p:cNvSpPr txBox="1">
            <a:spLocks/>
          </p:cNvSpPr>
          <p:nvPr/>
        </p:nvSpPr>
        <p:spPr>
          <a:xfrm>
            <a:off x="1410607" y="220074"/>
            <a:ext cx="7352707"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smtClean="0">
                <a:solidFill>
                  <a:schemeClr val="bg1">
                    <a:lumMod val="65000"/>
                  </a:schemeClr>
                </a:solidFill>
              </a:rPr>
              <a:t>Safety</a:t>
            </a:r>
            <a:endParaRPr lang="en-GB" altLang="en-US" dirty="0">
              <a:solidFill>
                <a:schemeClr val="bg1">
                  <a:lumMod val="65000"/>
                </a:schemeClr>
              </a:solidFill>
              <a:latin typeface="Arial" charset="0"/>
            </a:endParaRPr>
          </a:p>
        </p:txBody>
      </p:sp>
    </p:spTree>
    <p:extLst>
      <p:ext uri="{BB962C8B-B14F-4D97-AF65-F5344CB8AC3E}">
        <p14:creationId xmlns:p14="http://schemas.microsoft.com/office/powerpoint/2010/main" val="67056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PROGS\Product Development\Photos\IMG_8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99542"/>
            <a:ext cx="842493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3"/>
          <p:cNvSpPr>
            <a:spLocks noGrp="1"/>
          </p:cNvSpPr>
          <p:nvPr>
            <p:ph type="title"/>
          </p:nvPr>
        </p:nvSpPr>
        <p:spPr>
          <a:xfrm>
            <a:off x="914400" y="4286250"/>
            <a:ext cx="8229600" cy="857250"/>
          </a:xfrm>
        </p:spPr>
        <p:txBody>
          <a:bodyPr/>
          <a:lstStyle/>
          <a:p>
            <a:pPr eaLnBrk="1" hangingPunct="1"/>
            <a:r>
              <a:rPr lang="en-GB" altLang="en-US" smtClean="0">
                <a:solidFill>
                  <a:schemeClr val="bg1"/>
                </a:solidFill>
              </a:rPr>
              <a:t>Wealth</a:t>
            </a:r>
          </a:p>
        </p:txBody>
      </p:sp>
      <p:sp>
        <p:nvSpPr>
          <p:cNvPr id="2" name="TextBox 1"/>
          <p:cNvSpPr txBox="1">
            <a:spLocks noChangeArrowheads="1"/>
          </p:cNvSpPr>
          <p:nvPr/>
        </p:nvSpPr>
        <p:spPr bwMode="auto">
          <a:xfrm>
            <a:off x="539552" y="2715766"/>
            <a:ext cx="7992888" cy="1380506"/>
          </a:xfrm>
          <a:prstGeom prst="rect">
            <a:avLst/>
          </a:prstGeom>
          <a:solidFill>
            <a:schemeClr val="bg1">
              <a:lumMod val="95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1800" dirty="0">
                <a:latin typeface="+mn-lt"/>
              </a:rPr>
              <a:t>Around 15% of a family's income is spent on lighting: kerosene, candles or batteries for torches.</a:t>
            </a:r>
          </a:p>
          <a:p>
            <a:pPr eaLnBrk="1" hangingPunct="1">
              <a:spcBef>
                <a:spcPct val="0"/>
              </a:spcBef>
              <a:buFontTx/>
              <a:buNone/>
            </a:pPr>
            <a:endParaRPr lang="en-GB" altLang="en-US" sz="1800" dirty="0">
              <a:latin typeface="+mn-lt"/>
            </a:endParaRPr>
          </a:p>
          <a:p>
            <a:pPr eaLnBrk="1" hangingPunct="1">
              <a:spcBef>
                <a:spcPct val="0"/>
              </a:spcBef>
              <a:buFontTx/>
              <a:buNone/>
            </a:pPr>
            <a:r>
              <a:rPr lang="en-GB" sz="1800" dirty="0"/>
              <a:t>The money saved from switching to solar energy and not buying kerosene is spent on better food, school fees and business development or farming inputs.</a:t>
            </a:r>
            <a:endParaRPr lang="en-GB" altLang="en-US" sz="1800" dirty="0">
              <a:latin typeface="+mn-lt"/>
            </a:endParaRPr>
          </a:p>
        </p:txBody>
      </p:sp>
      <p:sp>
        <p:nvSpPr>
          <p:cNvPr id="5" name="Title 1"/>
          <p:cNvSpPr txBox="1">
            <a:spLocks/>
          </p:cNvSpPr>
          <p:nvPr/>
        </p:nvSpPr>
        <p:spPr>
          <a:xfrm>
            <a:off x="1410607" y="220074"/>
            <a:ext cx="7352707"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smtClean="0">
                <a:solidFill>
                  <a:schemeClr val="bg1">
                    <a:lumMod val="65000"/>
                  </a:schemeClr>
                </a:solidFill>
              </a:rPr>
              <a:t>Financial </a:t>
            </a:r>
            <a:endParaRPr lang="en-GB" altLang="en-US" dirty="0">
              <a:solidFill>
                <a:schemeClr val="bg1">
                  <a:lumMod val="65000"/>
                </a:schemeClr>
              </a:solidFill>
              <a:latin typeface="Arial" charset="0"/>
            </a:endParaRPr>
          </a:p>
        </p:txBody>
      </p:sp>
    </p:spTree>
    <p:extLst>
      <p:ext uri="{BB962C8B-B14F-4D97-AF65-F5344CB8AC3E}">
        <p14:creationId xmlns:p14="http://schemas.microsoft.com/office/powerpoint/2010/main" val="2800363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http://2.bp.blogspot.com/-e-6RU2sD4Rc/Tdty1TAXHuI/AAAAAAAABM0/nn8ajg7mXQ8/s1600/earth.jpg"/>
          <p:cNvPicPr>
            <a:picLocks noChangeAspect="1" noChangeArrowheads="1"/>
          </p:cNvPicPr>
          <p:nvPr/>
        </p:nvPicPr>
        <p:blipFill rotWithShape="1">
          <a:blip r:embed="rId3">
            <a:extLst>
              <a:ext uri="{28A0092B-C50C-407E-A947-70E740481C1C}">
                <a14:useLocalDpi xmlns:a14="http://schemas.microsoft.com/office/drawing/2010/main" val="0"/>
              </a:ext>
            </a:extLst>
          </a:blip>
          <a:srcRect r="13876"/>
          <a:stretch/>
        </p:blipFill>
        <p:spPr bwMode="auto">
          <a:xfrm>
            <a:off x="899592" y="627534"/>
            <a:ext cx="3816425" cy="367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p:cNvSpPr>
          <p:nvPr>
            <p:ph type="title"/>
          </p:nvPr>
        </p:nvSpPr>
        <p:spPr>
          <a:xfrm>
            <a:off x="0" y="0"/>
            <a:ext cx="8229600" cy="857250"/>
          </a:xfrm>
        </p:spPr>
        <p:txBody>
          <a:bodyPr/>
          <a:lstStyle/>
          <a:p>
            <a:pPr algn="l" eaLnBrk="1" hangingPunct="1"/>
            <a:r>
              <a:rPr lang="en-US" altLang="en-US" smtClean="0">
                <a:solidFill>
                  <a:schemeClr val="bg1"/>
                </a:solidFill>
              </a:rPr>
              <a:t>   </a:t>
            </a:r>
            <a:r>
              <a:rPr lang="en-GB" altLang="en-US" smtClean="0">
                <a:solidFill>
                  <a:schemeClr val="bg1"/>
                </a:solidFill>
              </a:rPr>
              <a:t>Sustainability </a:t>
            </a:r>
            <a:endParaRPr lang="en-US" altLang="en-US" smtClean="0">
              <a:solidFill>
                <a:schemeClr val="bg1"/>
              </a:solidFill>
            </a:endParaRPr>
          </a:p>
        </p:txBody>
      </p:sp>
      <p:sp>
        <p:nvSpPr>
          <p:cNvPr id="2" name="Rectangle 1"/>
          <p:cNvSpPr>
            <a:spLocks noChangeArrowheads="1"/>
          </p:cNvSpPr>
          <p:nvPr/>
        </p:nvSpPr>
        <p:spPr bwMode="auto">
          <a:xfrm>
            <a:off x="5364088" y="1764745"/>
            <a:ext cx="2808312" cy="1527085"/>
          </a:xfrm>
          <a:prstGeom prst="rect">
            <a:avLst/>
          </a:prstGeom>
          <a:solidFill>
            <a:schemeClr val="bg1">
              <a:lumMod val="95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2000" dirty="0">
                <a:latin typeface="+mn-lt"/>
              </a:rPr>
              <a:t>Kerosene is a fossil fuel.</a:t>
            </a:r>
          </a:p>
          <a:p>
            <a:pPr eaLnBrk="1" hangingPunct="1">
              <a:spcBef>
                <a:spcPct val="0"/>
              </a:spcBef>
              <a:buFontTx/>
              <a:buNone/>
            </a:pPr>
            <a:r>
              <a:rPr lang="en-GB" altLang="en-US" sz="2000" dirty="0">
                <a:latin typeface="+mn-lt"/>
              </a:rPr>
              <a:t>Reducing the use of the kerosene lamp saves up to an estimated 200 kg of CO</a:t>
            </a:r>
            <a:r>
              <a:rPr lang="en-GB" altLang="en-US" sz="2000" baseline="-25000" dirty="0">
                <a:latin typeface="+mn-lt"/>
              </a:rPr>
              <a:t>2</a:t>
            </a:r>
            <a:r>
              <a:rPr lang="en-GB" altLang="en-US" sz="2000" dirty="0">
                <a:latin typeface="+mn-lt"/>
              </a:rPr>
              <a:t> a year.</a:t>
            </a:r>
          </a:p>
        </p:txBody>
      </p:sp>
      <p:sp>
        <p:nvSpPr>
          <p:cNvPr id="5" name="Text Box 3"/>
          <p:cNvSpPr txBox="1">
            <a:spLocks noChangeArrowheads="1"/>
          </p:cNvSpPr>
          <p:nvPr/>
        </p:nvSpPr>
        <p:spPr bwMode="auto">
          <a:xfrm>
            <a:off x="2955128" y="123478"/>
            <a:ext cx="5716488"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37931725" indent="-37474525"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r" eaLnBrk="1" hangingPunct="1">
              <a:spcBef>
                <a:spcPct val="50000"/>
              </a:spcBef>
              <a:buFontTx/>
              <a:buNone/>
            </a:pPr>
            <a:r>
              <a:rPr lang="en-US" altLang="en-US" sz="2000" dirty="0" smtClean="0">
                <a:solidFill>
                  <a:schemeClr val="bg1">
                    <a:lumMod val="65000"/>
                  </a:schemeClr>
                </a:solidFill>
              </a:rPr>
              <a:t>Environmental </a:t>
            </a:r>
            <a:endParaRPr lang="en-US" altLang="en-US" sz="2000" dirty="0">
              <a:solidFill>
                <a:schemeClr val="bg1">
                  <a:lumMod val="65000"/>
                </a:schemeClr>
              </a:solidFill>
            </a:endParaRPr>
          </a:p>
        </p:txBody>
      </p:sp>
    </p:spTree>
    <p:extLst>
      <p:ext uri="{BB962C8B-B14F-4D97-AF65-F5344CB8AC3E}">
        <p14:creationId xmlns:p14="http://schemas.microsoft.com/office/powerpoint/2010/main" val="2337441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57250"/>
            <a:ext cx="835292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214844" y="220074"/>
            <a:ext cx="5548470"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smtClean="0">
                <a:solidFill>
                  <a:schemeClr val="bg1">
                    <a:lumMod val="65000"/>
                  </a:schemeClr>
                </a:solidFill>
              </a:rPr>
              <a:t>What does </a:t>
            </a:r>
            <a:r>
              <a:rPr lang="en-GB" altLang="en-US" dirty="0">
                <a:solidFill>
                  <a:schemeClr val="bg1">
                    <a:lumMod val="65000"/>
                  </a:schemeClr>
                </a:solidFill>
              </a:rPr>
              <a:t>this image show</a:t>
            </a:r>
            <a:r>
              <a:rPr lang="en-GB" altLang="en-US" dirty="0" smtClean="0">
                <a:solidFill>
                  <a:schemeClr val="bg1">
                    <a:lumMod val="65000"/>
                  </a:schemeClr>
                </a:solidFill>
              </a:rPr>
              <a:t>?</a:t>
            </a:r>
            <a:endParaRPr lang="en-US" altLang="en-US" dirty="0">
              <a:solidFill>
                <a:schemeClr val="bg1">
                  <a:lumMod val="65000"/>
                </a:schemeClr>
              </a:solidFill>
            </a:endParaRPr>
          </a:p>
        </p:txBody>
      </p:sp>
    </p:spTree>
    <p:extLst>
      <p:ext uri="{BB962C8B-B14F-4D97-AF65-F5344CB8AC3E}">
        <p14:creationId xmlns:p14="http://schemas.microsoft.com/office/powerpoint/2010/main" val="405731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PROGS\Product Development\Photos\IMG_8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23" y="339502"/>
            <a:ext cx="8673753"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95536" y="2931790"/>
            <a:ext cx="6048672" cy="1240853"/>
          </a:xfrm>
          <a:prstGeom prst="rect">
            <a:avLst/>
          </a:prstGeom>
          <a:solidFill>
            <a:schemeClr val="bg1">
              <a:lumMod val="95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2000" dirty="0">
                <a:latin typeface="+mn-lt"/>
              </a:rPr>
              <a:t>UK Charity SolarAid set up </a:t>
            </a:r>
            <a:r>
              <a:rPr lang="en-GB" altLang="en-US" sz="2000" dirty="0" err="1">
                <a:latin typeface="+mn-lt"/>
              </a:rPr>
              <a:t>SunnyMoney</a:t>
            </a:r>
            <a:r>
              <a:rPr lang="en-GB" altLang="en-US" sz="2000" dirty="0">
                <a:latin typeface="+mn-lt"/>
              </a:rPr>
              <a:t> to eradicate the kerosene lamp from Africa by 2020.</a:t>
            </a:r>
          </a:p>
          <a:p>
            <a:pPr eaLnBrk="1" hangingPunct="1">
              <a:spcBef>
                <a:spcPct val="0"/>
              </a:spcBef>
              <a:buFontTx/>
              <a:buNone/>
            </a:pPr>
            <a:r>
              <a:rPr lang="en-GB" altLang="en-US" sz="2000" dirty="0" err="1">
                <a:latin typeface="+mn-lt"/>
              </a:rPr>
              <a:t>SunnyMoney</a:t>
            </a:r>
            <a:r>
              <a:rPr lang="en-GB" altLang="en-US" sz="2000" dirty="0">
                <a:latin typeface="+mn-lt"/>
              </a:rPr>
              <a:t> supports local people in rural off-grid communities to  develop businesses to sell solar lights. </a:t>
            </a:r>
          </a:p>
        </p:txBody>
      </p:sp>
    </p:spTree>
    <p:extLst>
      <p:ext uri="{BB962C8B-B14F-4D97-AF65-F5344CB8AC3E}">
        <p14:creationId xmlns:p14="http://schemas.microsoft.com/office/powerpoint/2010/main" val="1049652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11510"/>
            <a:ext cx="2952328" cy="39217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600" y="411509"/>
            <a:ext cx="1428572" cy="1142857"/>
          </a:xfrm>
          <a:prstGeom prst="rect">
            <a:avLst/>
          </a:prstGeom>
        </p:spPr>
      </p:pic>
      <p:sp>
        <p:nvSpPr>
          <p:cNvPr id="7" name="TextBox 6"/>
          <p:cNvSpPr txBox="1"/>
          <p:nvPr/>
        </p:nvSpPr>
        <p:spPr>
          <a:xfrm>
            <a:off x="6588224" y="2094989"/>
            <a:ext cx="2191768" cy="2461443"/>
          </a:xfrm>
          <a:prstGeom prst="rect">
            <a:avLst/>
          </a:prstGeom>
          <a:noFill/>
        </p:spPr>
        <p:txBody>
          <a:bodyPr wrap="square" lIns="0" tIns="0" rIns="0" bIns="0" rtlCol="0">
            <a:spAutoFit/>
          </a:bodyPr>
          <a:lstStyle/>
          <a:p>
            <a:r>
              <a:rPr lang="en-GB" altLang="en-GB" sz="2000" dirty="0" smtClean="0">
                <a:solidFill>
                  <a:schemeClr val="tx1"/>
                </a:solidFill>
                <a:latin typeface="+mn-lt"/>
              </a:rPr>
              <a:t>SolarAid are tackling </a:t>
            </a:r>
            <a:r>
              <a:rPr lang="en-GB" altLang="en-GB" sz="2000" dirty="0">
                <a:solidFill>
                  <a:schemeClr val="tx1"/>
                </a:solidFill>
                <a:latin typeface="+mn-lt"/>
              </a:rPr>
              <a:t>two of the world’s greatest challenges: Poverty and Climate </a:t>
            </a:r>
            <a:r>
              <a:rPr lang="en-GB" altLang="en-GB" sz="2000" dirty="0" smtClean="0">
                <a:solidFill>
                  <a:schemeClr val="tx1"/>
                </a:solidFill>
                <a:latin typeface="+mn-lt"/>
              </a:rPr>
              <a:t>Change</a:t>
            </a:r>
          </a:p>
          <a:p>
            <a:endParaRPr lang="en-GB" sz="1200" b="1" dirty="0">
              <a:solidFill>
                <a:schemeClr val="tx1"/>
              </a:solidFill>
              <a:latin typeface="+mn-lt"/>
            </a:endParaRPr>
          </a:p>
          <a:p>
            <a:endParaRPr lang="en-GB" sz="1200" b="1" dirty="0" smtClean="0">
              <a:solidFill>
                <a:schemeClr val="tx1"/>
              </a:solidFill>
              <a:latin typeface="+mn-lt"/>
            </a:endParaRPr>
          </a:p>
          <a:p>
            <a:endParaRPr lang="en-GB" sz="1200" b="1" dirty="0">
              <a:solidFill>
                <a:schemeClr val="tx1"/>
              </a:solidFill>
              <a:latin typeface="+mn-lt"/>
            </a:endParaRPr>
          </a:p>
          <a:p>
            <a:endParaRPr lang="en-GB" sz="1200" b="1" dirty="0" smtClean="0">
              <a:solidFill>
                <a:schemeClr val="tx1"/>
              </a:solidFill>
              <a:latin typeface="+mn-lt"/>
            </a:endParaRPr>
          </a:p>
          <a:p>
            <a:endParaRPr lang="en-GB" sz="1200" b="1" dirty="0">
              <a:solidFill>
                <a:schemeClr val="tx1"/>
              </a:solidFill>
              <a:latin typeface="+mn-lt"/>
            </a:endParaRPr>
          </a:p>
          <a:p>
            <a:endParaRPr lang="en-GB" sz="1200" dirty="0">
              <a:solidFill>
                <a:schemeClr val="tx1"/>
              </a:solidFill>
              <a:latin typeface="+mn-lt"/>
            </a:endParaRPr>
          </a:p>
        </p:txBody>
      </p:sp>
      <p:sp>
        <p:nvSpPr>
          <p:cNvPr id="9" name="TextBox 8"/>
          <p:cNvSpPr txBox="1"/>
          <p:nvPr/>
        </p:nvSpPr>
        <p:spPr>
          <a:xfrm>
            <a:off x="3603998" y="771550"/>
            <a:ext cx="2520280" cy="1323439"/>
          </a:xfrm>
          <a:prstGeom prst="rect">
            <a:avLst/>
          </a:prstGeom>
          <a:solidFill>
            <a:schemeClr val="bg1">
              <a:lumMod val="85000"/>
            </a:schemeClr>
          </a:solidFill>
        </p:spPr>
        <p:txBody>
          <a:bodyPr wrap="square" numCol="1" rtlCol="0">
            <a:spAutoFit/>
          </a:bodyPr>
          <a:lstStyle/>
          <a:p>
            <a:pPr defTabSz="914400" fontAlgn="auto" hangingPunct="1">
              <a:lnSpc>
                <a:spcPct val="100000"/>
              </a:lnSpc>
              <a:spcBef>
                <a:spcPts val="0"/>
              </a:spcBef>
              <a:spcAft>
                <a:spcPts val="0"/>
              </a:spcAft>
              <a:buClrTx/>
              <a:buSzTx/>
              <a:buFontTx/>
              <a:buNone/>
            </a:pPr>
            <a:r>
              <a:rPr lang="en-GB" altLang="en-GB" sz="2000" dirty="0" smtClean="0">
                <a:solidFill>
                  <a:schemeClr val="tx1"/>
                </a:solidFill>
                <a:latin typeface="Calibri" panose="020F0502020204030204" pitchFamily="34" charset="0"/>
                <a:cs typeface="+mn-cs"/>
              </a:rPr>
              <a:t>Solar lights provides clean safe affordable light reaching those who need it the most</a:t>
            </a:r>
            <a:endParaRPr lang="en-GB" altLang="en-GB" sz="2000" dirty="0">
              <a:solidFill>
                <a:schemeClr val="tx1"/>
              </a:solidFill>
              <a:latin typeface="Calibri" panose="020F0502020204030204" pitchFamily="34" charset="0"/>
              <a:cs typeface="+mn-cs"/>
            </a:endParaRPr>
          </a:p>
        </p:txBody>
      </p:sp>
      <p:sp>
        <p:nvSpPr>
          <p:cNvPr id="10" name="Content Placeholder 2"/>
          <p:cNvSpPr txBox="1">
            <a:spLocks/>
          </p:cNvSpPr>
          <p:nvPr/>
        </p:nvSpPr>
        <p:spPr>
          <a:xfrm>
            <a:off x="3635896" y="2523560"/>
            <a:ext cx="2484276" cy="1809699"/>
          </a:xfrm>
          <a:prstGeom prst="rect">
            <a:avLst/>
          </a:prstGeom>
          <a:solidFill>
            <a:schemeClr val="bg1">
              <a:lumMod val="85000"/>
            </a:schemeClr>
          </a:solidFill>
        </p:spPr>
        <p:txBody>
          <a:bodyPr numCol="1">
            <a:noAutofit/>
          </a:bodyPr>
          <a:lstStyle>
            <a:lvl1pPr marL="180000" indent="-180000" algn="l" defTabSz="363800" rtl="0" eaLnBrk="1" fontAlgn="base" hangingPunct="1">
              <a:lnSpc>
                <a:spcPct val="93000"/>
              </a:lnSpc>
              <a:spcBef>
                <a:spcPct val="0"/>
              </a:spcBef>
              <a:spcAft>
                <a:spcPts val="300"/>
              </a:spcAft>
              <a:buClr>
                <a:srgbClr val="EF4135"/>
              </a:buClr>
              <a:buSzPct val="100000"/>
              <a:buFont typeface="Arial" panose="020B0604020202020204" pitchFamily="34" charset="0"/>
              <a:buChar char="•"/>
              <a:defRPr sz="1400">
                <a:solidFill>
                  <a:schemeClr val="tx1">
                    <a:lumMod val="85000"/>
                    <a:lumOff val="15000"/>
                  </a:schemeClr>
                </a:solidFill>
                <a:latin typeface="Calibri" pitchFamily="34" charset="0"/>
                <a:ea typeface="+mn-ea"/>
                <a:cs typeface="+mn-cs"/>
              </a:defRPr>
            </a:lvl1pPr>
            <a:lvl2pPr marL="360000" indent="-180000" algn="l" defTabSz="363800" rtl="0" eaLnBrk="1" fontAlgn="base" hangingPunct="1">
              <a:lnSpc>
                <a:spcPct val="93000"/>
              </a:lnSpc>
              <a:spcBef>
                <a:spcPct val="0"/>
              </a:spcBef>
              <a:spcAft>
                <a:spcPts val="300"/>
              </a:spcAft>
              <a:buClr>
                <a:srgbClr val="EF4135"/>
              </a:buClr>
              <a:buSzPct val="100000"/>
              <a:buFont typeface="Arial" panose="020B0604020202020204" pitchFamily="34" charset="0"/>
              <a:buChar char="•"/>
              <a:defRPr sz="1400">
                <a:solidFill>
                  <a:schemeClr val="tx1">
                    <a:lumMod val="85000"/>
                    <a:lumOff val="15000"/>
                  </a:schemeClr>
                </a:solidFill>
                <a:latin typeface="Calibri" pitchFamily="34" charset="0"/>
                <a:cs typeface="+mn-cs"/>
              </a:defRPr>
            </a:lvl2pPr>
            <a:lvl3pPr marL="540000" indent="-180000" algn="l" defTabSz="363800" rtl="0" eaLnBrk="1" fontAlgn="base" hangingPunct="1">
              <a:lnSpc>
                <a:spcPct val="93000"/>
              </a:lnSpc>
              <a:spcBef>
                <a:spcPct val="0"/>
              </a:spcBef>
              <a:spcAft>
                <a:spcPts val="300"/>
              </a:spcAft>
              <a:buClr>
                <a:srgbClr val="EF4135"/>
              </a:buClr>
              <a:buSzPct val="70000"/>
              <a:buFont typeface="Courier New"/>
              <a:buChar char="o"/>
              <a:defRPr sz="1400">
                <a:solidFill>
                  <a:schemeClr val="tx1">
                    <a:lumMod val="85000"/>
                    <a:lumOff val="15000"/>
                  </a:schemeClr>
                </a:solidFill>
                <a:latin typeface="Calibri" pitchFamily="34" charset="0"/>
                <a:cs typeface="+mn-cs"/>
              </a:defRPr>
            </a:lvl3pPr>
            <a:lvl4pPr marL="720000" indent="-180000" algn="l" defTabSz="363800" rtl="0" eaLnBrk="1" fontAlgn="base" hangingPunct="1">
              <a:lnSpc>
                <a:spcPct val="93000"/>
              </a:lnSpc>
              <a:spcBef>
                <a:spcPct val="0"/>
              </a:spcBef>
              <a:spcAft>
                <a:spcPts val="300"/>
              </a:spcAft>
              <a:buClr>
                <a:srgbClr val="EF4135"/>
              </a:buClr>
              <a:buSzPct val="70000"/>
              <a:buFont typeface="Courier New"/>
              <a:buChar char="o"/>
              <a:defRPr sz="1400">
                <a:solidFill>
                  <a:schemeClr val="tx1">
                    <a:lumMod val="85000"/>
                    <a:lumOff val="15000"/>
                  </a:schemeClr>
                </a:solidFill>
                <a:latin typeface="Calibri" pitchFamily="34" charset="0"/>
                <a:cs typeface="+mn-cs"/>
              </a:defRPr>
            </a:lvl4pPr>
            <a:lvl5pPr marL="900000" indent="-180000" algn="l" defTabSz="363800" rtl="0" eaLnBrk="1" fontAlgn="base" hangingPunct="1">
              <a:lnSpc>
                <a:spcPct val="93000"/>
              </a:lnSpc>
              <a:spcBef>
                <a:spcPct val="0"/>
              </a:spcBef>
              <a:spcAft>
                <a:spcPts val="300"/>
              </a:spcAft>
              <a:buClr>
                <a:srgbClr val="EF4135"/>
              </a:buClr>
              <a:buSzPct val="70000"/>
              <a:buFont typeface="Courier New"/>
              <a:buChar char="o"/>
              <a:defRPr sz="1400">
                <a:solidFill>
                  <a:schemeClr val="tx1">
                    <a:lumMod val="85000"/>
                    <a:lumOff val="15000"/>
                  </a:schemeClr>
                </a:solidFill>
                <a:latin typeface="Calibri" pitchFamily="34" charset="0"/>
                <a:cs typeface="+mn-cs"/>
              </a:defRPr>
            </a:lvl5pPr>
            <a:lvl6pPr marL="2036245" indent="-185114" algn="l" defTabSz="363800" rtl="0" eaLnBrk="1" fontAlgn="base" hangingPunct="1">
              <a:lnSpc>
                <a:spcPct val="93000"/>
              </a:lnSpc>
              <a:spcBef>
                <a:spcPct val="0"/>
              </a:spcBef>
              <a:spcAft>
                <a:spcPts val="234"/>
              </a:spcAft>
              <a:buClr>
                <a:srgbClr val="000000"/>
              </a:buClr>
              <a:buSzPct val="100000"/>
              <a:buFont typeface="Times New Roman" pitchFamily="16" charset="0"/>
              <a:defRPr sz="1600">
                <a:solidFill>
                  <a:srgbClr val="808080"/>
                </a:solidFill>
                <a:latin typeface="+mn-lt"/>
                <a:cs typeface="+mn-cs"/>
              </a:defRPr>
            </a:lvl6pPr>
            <a:lvl7pPr marL="2406472" indent="-185114" algn="l" defTabSz="363800" rtl="0" eaLnBrk="1" fontAlgn="base" hangingPunct="1">
              <a:lnSpc>
                <a:spcPct val="93000"/>
              </a:lnSpc>
              <a:spcBef>
                <a:spcPct val="0"/>
              </a:spcBef>
              <a:spcAft>
                <a:spcPts val="234"/>
              </a:spcAft>
              <a:buClr>
                <a:srgbClr val="000000"/>
              </a:buClr>
              <a:buSzPct val="100000"/>
              <a:buFont typeface="Times New Roman" pitchFamily="16" charset="0"/>
              <a:defRPr sz="1600">
                <a:solidFill>
                  <a:srgbClr val="808080"/>
                </a:solidFill>
                <a:latin typeface="+mn-lt"/>
                <a:cs typeface="+mn-cs"/>
              </a:defRPr>
            </a:lvl7pPr>
            <a:lvl8pPr marL="2776699" indent="-185114" algn="l" defTabSz="363800" rtl="0" eaLnBrk="1" fontAlgn="base" hangingPunct="1">
              <a:lnSpc>
                <a:spcPct val="93000"/>
              </a:lnSpc>
              <a:spcBef>
                <a:spcPct val="0"/>
              </a:spcBef>
              <a:spcAft>
                <a:spcPts val="234"/>
              </a:spcAft>
              <a:buClr>
                <a:srgbClr val="000000"/>
              </a:buClr>
              <a:buSzPct val="100000"/>
              <a:buFont typeface="Times New Roman" pitchFamily="16" charset="0"/>
              <a:defRPr sz="1600">
                <a:solidFill>
                  <a:srgbClr val="808080"/>
                </a:solidFill>
                <a:latin typeface="+mn-lt"/>
                <a:cs typeface="+mn-cs"/>
              </a:defRPr>
            </a:lvl8pPr>
            <a:lvl9pPr marL="3146926" indent="-185114" algn="l" defTabSz="363800" rtl="0" eaLnBrk="1" fontAlgn="base" hangingPunct="1">
              <a:lnSpc>
                <a:spcPct val="93000"/>
              </a:lnSpc>
              <a:spcBef>
                <a:spcPct val="0"/>
              </a:spcBef>
              <a:spcAft>
                <a:spcPts val="234"/>
              </a:spcAft>
              <a:buClr>
                <a:srgbClr val="000000"/>
              </a:buClr>
              <a:buSzPct val="100000"/>
              <a:buFont typeface="Times New Roman" pitchFamily="16" charset="0"/>
              <a:defRPr sz="1600">
                <a:solidFill>
                  <a:srgbClr val="808080"/>
                </a:solidFill>
                <a:latin typeface="+mn-lt"/>
                <a:cs typeface="+mn-cs"/>
              </a:defRPr>
            </a:lvl9pPr>
          </a:lstStyle>
          <a:p>
            <a:pPr marL="0" indent="0">
              <a:buFont typeface="Arial" panose="020B0604020202020204" pitchFamily="34" charset="0"/>
              <a:buNone/>
            </a:pPr>
            <a:r>
              <a:rPr lang="en-GB" altLang="en-GB" sz="2000" kern="0" dirty="0" smtClean="0">
                <a:solidFill>
                  <a:schemeClr val="tx1"/>
                </a:solidFill>
              </a:rPr>
              <a:t>The dim light by kerosene lamps keep people in poverty, emitting toxic fumes, and costing 15%* of household income</a:t>
            </a:r>
            <a:endParaRPr lang="en-GB" altLang="en-GB" sz="2000" kern="0" dirty="0">
              <a:solidFill>
                <a:schemeClr val="tx1"/>
              </a:solidFill>
            </a:endParaRPr>
          </a:p>
        </p:txBody>
      </p:sp>
    </p:spTree>
    <p:extLst>
      <p:ext uri="{BB962C8B-B14F-4D97-AF65-F5344CB8AC3E}">
        <p14:creationId xmlns:p14="http://schemas.microsoft.com/office/powerpoint/2010/main" val="623031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199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1221581"/>
            <a:ext cx="8539163" cy="260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0" name="Rectangle 1"/>
          <p:cNvSpPr>
            <a:spLocks noChangeArrowheads="1"/>
          </p:cNvSpPr>
          <p:nvPr/>
        </p:nvSpPr>
        <p:spPr bwMode="auto">
          <a:xfrm>
            <a:off x="633414" y="4083918"/>
            <a:ext cx="7920037" cy="43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1200">
                <a:latin typeface="Arial" charset="0"/>
              </a:rPr>
              <a:t>Source: Center for International Earth Science Information Network (CIESIN), Columbia University and Centro Internacional de Agricultura Tropical (CIAT)</a:t>
            </a:r>
          </a:p>
        </p:txBody>
      </p:sp>
      <p:sp>
        <p:nvSpPr>
          <p:cNvPr id="5" name="Title 1"/>
          <p:cNvSpPr txBox="1">
            <a:spLocks/>
          </p:cNvSpPr>
          <p:nvPr/>
        </p:nvSpPr>
        <p:spPr>
          <a:xfrm>
            <a:off x="3214844" y="220074"/>
            <a:ext cx="5548470"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a:solidFill>
                  <a:schemeClr val="bg1">
                    <a:lumMod val="65000"/>
                  </a:schemeClr>
                </a:solidFill>
                <a:latin typeface="Arial" charset="0"/>
              </a:rPr>
              <a:t>Population density in </a:t>
            </a:r>
            <a:r>
              <a:rPr lang="en-GB" altLang="en-US" dirty="0" smtClean="0">
                <a:solidFill>
                  <a:schemeClr val="bg1">
                    <a:lumMod val="65000"/>
                  </a:schemeClr>
                </a:solidFill>
                <a:latin typeface="Arial" charset="0"/>
              </a:rPr>
              <a:t>2000</a:t>
            </a:r>
            <a:endParaRPr lang="en-GB" altLang="en-US" dirty="0">
              <a:solidFill>
                <a:schemeClr val="bg1">
                  <a:lumMod val="65000"/>
                </a:schemeClr>
              </a:solidFill>
              <a:latin typeface="Arial" charset="0"/>
            </a:endParaRPr>
          </a:p>
        </p:txBody>
      </p:sp>
    </p:spTree>
    <p:extLst>
      <p:ext uri="{BB962C8B-B14F-4D97-AF65-F5344CB8AC3E}">
        <p14:creationId xmlns:p14="http://schemas.microsoft.com/office/powerpoint/2010/main" val="1763722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1565"/>
            <a:ext cx="8028384" cy="339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Box 2"/>
          <p:cNvSpPr txBox="1">
            <a:spLocks noChangeArrowheads="1"/>
          </p:cNvSpPr>
          <p:nvPr/>
        </p:nvSpPr>
        <p:spPr bwMode="auto">
          <a:xfrm>
            <a:off x="971599" y="1707654"/>
            <a:ext cx="1944017" cy="23535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2000" dirty="0" smtClean="0">
                <a:latin typeface="+mn-lt"/>
              </a:rPr>
              <a:t>In some areas there </a:t>
            </a:r>
            <a:r>
              <a:rPr lang="en-GB" altLang="en-US" sz="2000" dirty="0">
                <a:latin typeface="+mn-lt"/>
              </a:rPr>
              <a:t>is no mains electricity.</a:t>
            </a:r>
          </a:p>
          <a:p>
            <a:pPr eaLnBrk="1" hangingPunct="1">
              <a:spcBef>
                <a:spcPct val="0"/>
              </a:spcBef>
              <a:buFontTx/>
              <a:buNone/>
            </a:pPr>
            <a:r>
              <a:rPr lang="en-GB" altLang="en-US" sz="2000" dirty="0">
                <a:latin typeface="+mn-lt"/>
              </a:rPr>
              <a:t>The Sun sets at 6pm and doesn’t rise until 6 am the next day.</a:t>
            </a:r>
          </a:p>
          <a:p>
            <a:pPr eaLnBrk="1" hangingPunct="1">
              <a:spcBef>
                <a:spcPct val="0"/>
              </a:spcBef>
              <a:buFontTx/>
              <a:buNone/>
            </a:pPr>
            <a:endParaRPr lang="en-GB" altLang="en-US" sz="1800" dirty="0">
              <a:latin typeface="Arial" charset="0"/>
            </a:endParaRPr>
          </a:p>
        </p:txBody>
      </p:sp>
    </p:spTree>
    <p:extLst>
      <p:ext uri="{BB962C8B-B14F-4D97-AF65-F5344CB8AC3E}">
        <p14:creationId xmlns:p14="http://schemas.microsoft.com/office/powerpoint/2010/main" val="3111430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93" y="771550"/>
            <a:ext cx="8208912" cy="350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3214844" y="220074"/>
            <a:ext cx="5548470"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smtClean="0">
                <a:solidFill>
                  <a:schemeClr val="bg1">
                    <a:lumMod val="65000"/>
                  </a:schemeClr>
                </a:solidFill>
                <a:latin typeface="Arial" charset="0"/>
              </a:rPr>
              <a:t>The kerosene lamp</a:t>
            </a:r>
            <a:endParaRPr lang="en-GB" altLang="en-US" dirty="0">
              <a:solidFill>
                <a:schemeClr val="bg1">
                  <a:lumMod val="65000"/>
                </a:schemeClr>
              </a:solidFill>
              <a:latin typeface="Arial" charset="0"/>
            </a:endParaRPr>
          </a:p>
        </p:txBody>
      </p:sp>
    </p:spTree>
    <p:extLst>
      <p:ext uri="{BB962C8B-B14F-4D97-AF65-F5344CB8AC3E}">
        <p14:creationId xmlns:p14="http://schemas.microsoft.com/office/powerpoint/2010/main" val="381662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Two hand made kerosene lamps</a:t>
            </a:r>
            <a:endParaRPr lang="en-GB" dirty="0"/>
          </a:p>
        </p:txBody>
      </p:sp>
      <p:sp>
        <p:nvSpPr>
          <p:cNvPr id="5" name="Text Placeholder 4"/>
          <p:cNvSpPr>
            <a:spLocks noGrp="1"/>
          </p:cNvSpPr>
          <p:nvPr>
            <p:ph type="body" sz="quarter" idx="14"/>
          </p:nvPr>
        </p:nvSpPr>
        <p:spPr/>
        <p:txBody>
          <a:bodyPr>
            <a:normAutofit/>
          </a:bodyPr>
          <a:lstStyle/>
          <a:p>
            <a:pPr>
              <a:lnSpc>
                <a:spcPct val="110000"/>
              </a:lnSpc>
              <a:spcAft>
                <a:spcPts val="1500"/>
              </a:spcAft>
            </a:pPr>
            <a:r>
              <a:rPr lang="en-GB" dirty="0"/>
              <a:t>Kerosene is also called paraffin. </a:t>
            </a:r>
          </a:p>
          <a:p>
            <a:pPr>
              <a:lnSpc>
                <a:spcPct val="110000"/>
              </a:lnSpc>
              <a:spcAft>
                <a:spcPts val="1500"/>
              </a:spcAft>
            </a:pPr>
            <a:r>
              <a:rPr lang="en-GB" dirty="0"/>
              <a:t>It is a mixture of hydrocarbons produced </a:t>
            </a:r>
            <a:r>
              <a:rPr lang="en-GB" dirty="0" smtClean="0"/>
              <a:t>from crude </a:t>
            </a:r>
            <a:r>
              <a:rPr lang="en-GB" dirty="0"/>
              <a:t>oil. </a:t>
            </a:r>
            <a:endParaRPr lang="en-GB" dirty="0" smtClean="0"/>
          </a:p>
          <a:p>
            <a:pPr>
              <a:lnSpc>
                <a:spcPct val="110000"/>
              </a:lnSpc>
              <a:spcAft>
                <a:spcPts val="1500"/>
              </a:spcAft>
            </a:pPr>
            <a:r>
              <a:rPr lang="en-GB" dirty="0" smtClean="0"/>
              <a:t>What </a:t>
            </a:r>
            <a:r>
              <a:rPr lang="en-GB" dirty="0"/>
              <a:t>are the combustion products when hydrocarbons burn</a:t>
            </a:r>
            <a:r>
              <a:rPr lang="en-GB" dirty="0" smtClean="0"/>
              <a:t>?</a:t>
            </a:r>
          </a:p>
        </p:txBody>
      </p:sp>
      <p:pic>
        <p:nvPicPr>
          <p:cNvPr id="6" name="Picture 1"/>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5154" b="515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214844" y="220074"/>
            <a:ext cx="5548470"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a:solidFill>
                  <a:schemeClr val="bg1">
                    <a:lumMod val="65000"/>
                  </a:schemeClr>
                </a:solidFill>
              </a:rPr>
              <a:t>What happens when </a:t>
            </a:r>
            <a:r>
              <a:rPr lang="en-GB" altLang="en-US" dirty="0" smtClean="0">
                <a:solidFill>
                  <a:schemeClr val="bg1">
                    <a:lumMod val="65000"/>
                  </a:schemeClr>
                </a:solidFill>
              </a:rPr>
              <a:t>kerosene burns?</a:t>
            </a:r>
            <a:endParaRPr lang="en-GB" altLang="en-US" dirty="0">
              <a:solidFill>
                <a:schemeClr val="bg1">
                  <a:lumMod val="65000"/>
                </a:schemeClr>
              </a:solidFill>
              <a:latin typeface="Arial" charset="0"/>
            </a:endParaRPr>
          </a:p>
        </p:txBody>
      </p:sp>
    </p:spTree>
    <p:extLst>
      <p:ext uri="{BB962C8B-B14F-4D97-AF65-F5344CB8AC3E}">
        <p14:creationId xmlns:p14="http://schemas.microsoft.com/office/powerpoint/2010/main" val="295152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1-04 at 15.14.4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772652"/>
            <a:ext cx="5907772" cy="3671306"/>
          </a:xfrm>
          <a:prstGeom prst="rect">
            <a:avLst/>
          </a:prstGeom>
        </p:spPr>
      </p:pic>
      <p:sp>
        <p:nvSpPr>
          <p:cNvPr id="179" name="Title 1"/>
          <p:cNvSpPr txBox="1">
            <a:spLocks/>
          </p:cNvSpPr>
          <p:nvPr/>
        </p:nvSpPr>
        <p:spPr>
          <a:xfrm>
            <a:off x="1410607" y="220074"/>
            <a:ext cx="7352707"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a:solidFill>
                  <a:schemeClr val="bg1">
                    <a:lumMod val="65000"/>
                  </a:schemeClr>
                </a:solidFill>
              </a:rPr>
              <a:t>How much oxygen is needed for complete combustion of heptane?</a:t>
            </a:r>
            <a:endParaRPr lang="en-GB" altLang="en-US" dirty="0">
              <a:solidFill>
                <a:schemeClr val="bg1">
                  <a:lumMod val="65000"/>
                </a:schemeClr>
              </a:solidFill>
              <a:latin typeface="Arial" charset="0"/>
            </a:endParaRPr>
          </a:p>
        </p:txBody>
      </p:sp>
      <p:sp>
        <p:nvSpPr>
          <p:cNvPr id="373" name="Rectangle 372"/>
          <p:cNvSpPr>
            <a:spLocks noChangeArrowheads="1"/>
          </p:cNvSpPr>
          <p:nvPr/>
        </p:nvSpPr>
        <p:spPr bwMode="auto">
          <a:xfrm>
            <a:off x="5796136" y="1131590"/>
            <a:ext cx="1737487" cy="35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kern="1200" dirty="0">
                <a:solidFill>
                  <a:srgbClr val="000000"/>
                </a:solidFill>
              </a:rPr>
              <a:t>heptane  C</a:t>
            </a:r>
            <a:r>
              <a:rPr lang="en-GB" kern="1200" baseline="-25000" dirty="0">
                <a:solidFill>
                  <a:srgbClr val="000000"/>
                </a:solidFill>
              </a:rPr>
              <a:t>7</a:t>
            </a:r>
            <a:r>
              <a:rPr lang="en-GB" kern="1200" dirty="0">
                <a:solidFill>
                  <a:srgbClr val="000000"/>
                </a:solidFill>
              </a:rPr>
              <a:t>H</a:t>
            </a:r>
            <a:r>
              <a:rPr lang="en-GB" kern="1200" baseline="-25000" dirty="0">
                <a:solidFill>
                  <a:srgbClr val="000000"/>
                </a:solidFill>
              </a:rPr>
              <a:t>16 </a:t>
            </a:r>
            <a:endParaRPr lang="en-GB" kern="1200" dirty="0">
              <a:solidFill>
                <a:srgbClr val="000000"/>
              </a:solidFill>
            </a:endParaRPr>
          </a:p>
        </p:txBody>
      </p:sp>
      <p:sp>
        <p:nvSpPr>
          <p:cNvPr id="374" name="Rectangle 373"/>
          <p:cNvSpPr>
            <a:spLocks noChangeArrowheads="1"/>
          </p:cNvSpPr>
          <p:nvPr/>
        </p:nvSpPr>
        <p:spPr bwMode="auto">
          <a:xfrm>
            <a:off x="7164288" y="2211710"/>
            <a:ext cx="1258277" cy="35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kern="1200" dirty="0">
                <a:solidFill>
                  <a:srgbClr val="000000"/>
                </a:solidFill>
              </a:rPr>
              <a:t>oxygen O</a:t>
            </a:r>
            <a:r>
              <a:rPr lang="en-GB" kern="1200" baseline="-25000" dirty="0">
                <a:solidFill>
                  <a:srgbClr val="000000"/>
                </a:solidFill>
              </a:rPr>
              <a:t>2</a:t>
            </a:r>
            <a:endParaRPr lang="en-GB" kern="1200" dirty="0">
              <a:solidFill>
                <a:srgbClr val="000000"/>
              </a:solidFill>
            </a:endParaRPr>
          </a:p>
        </p:txBody>
      </p:sp>
    </p:spTree>
    <p:extLst>
      <p:ext uri="{BB962C8B-B14F-4D97-AF65-F5344CB8AC3E}">
        <p14:creationId xmlns:p14="http://schemas.microsoft.com/office/powerpoint/2010/main" val="2987717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552" y="4008133"/>
            <a:ext cx="8208912" cy="4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GB" altLang="en-US" sz="2400" dirty="0">
                <a:latin typeface="+mn-lt"/>
              </a:rPr>
              <a:t>C</a:t>
            </a:r>
            <a:r>
              <a:rPr lang="en-GB" altLang="en-US" sz="2400" baseline="-25000" dirty="0">
                <a:latin typeface="+mn-lt"/>
              </a:rPr>
              <a:t>7</a:t>
            </a:r>
            <a:r>
              <a:rPr lang="en-GB" altLang="en-US" sz="2400" dirty="0">
                <a:latin typeface="+mn-lt"/>
              </a:rPr>
              <a:t>H</a:t>
            </a:r>
            <a:r>
              <a:rPr lang="en-GB" altLang="en-US" sz="2400" baseline="-25000" dirty="0">
                <a:latin typeface="+mn-lt"/>
              </a:rPr>
              <a:t>16</a:t>
            </a:r>
            <a:r>
              <a:rPr lang="en-GB" altLang="en-US" sz="2400" dirty="0">
                <a:latin typeface="+mn-lt"/>
              </a:rPr>
              <a:t> + 11O</a:t>
            </a:r>
            <a:r>
              <a:rPr lang="en-GB" altLang="en-US" sz="2400" baseline="-25000" dirty="0">
                <a:latin typeface="+mn-lt"/>
              </a:rPr>
              <a:t>2		</a:t>
            </a:r>
            <a:r>
              <a:rPr lang="en-GB" altLang="en-US" sz="2400" dirty="0">
                <a:latin typeface="+mn-lt"/>
              </a:rPr>
              <a:t> </a:t>
            </a:r>
            <a:r>
              <a:rPr lang="en-GB" altLang="en-US" sz="2400" dirty="0">
                <a:latin typeface="+mn-lt"/>
                <a:sym typeface="Wingdings" pitchFamily="2" charset="2"/>
              </a:rPr>
              <a:t>	</a:t>
            </a:r>
            <a:r>
              <a:rPr lang="en-GB" altLang="en-US" sz="2400" dirty="0" smtClean="0">
                <a:latin typeface="+mn-lt"/>
                <a:sym typeface="Wingdings" pitchFamily="2" charset="2"/>
              </a:rPr>
              <a:t>			7CO</a:t>
            </a:r>
            <a:r>
              <a:rPr lang="en-GB" altLang="en-US" sz="2400" baseline="-25000" dirty="0" smtClean="0">
                <a:latin typeface="+mn-lt"/>
                <a:sym typeface="Wingdings" pitchFamily="2" charset="2"/>
              </a:rPr>
              <a:t>2</a:t>
            </a:r>
            <a:r>
              <a:rPr lang="en-GB" altLang="en-US" sz="2400" dirty="0" smtClean="0">
                <a:latin typeface="+mn-lt"/>
                <a:sym typeface="Wingdings" pitchFamily="2" charset="2"/>
              </a:rPr>
              <a:t> + 8H</a:t>
            </a:r>
            <a:r>
              <a:rPr lang="en-GB" altLang="en-US" sz="2400" baseline="-25000" dirty="0" smtClean="0">
                <a:latin typeface="+mn-lt"/>
                <a:sym typeface="Wingdings" pitchFamily="2" charset="2"/>
              </a:rPr>
              <a:t>2</a:t>
            </a:r>
            <a:r>
              <a:rPr lang="en-GB" altLang="en-US" sz="2400" dirty="0" smtClean="0">
                <a:latin typeface="+mn-lt"/>
                <a:sym typeface="Wingdings" pitchFamily="2" charset="2"/>
              </a:rPr>
              <a:t>O</a:t>
            </a:r>
            <a:endParaRPr lang="en-GB" altLang="en-US" sz="2400" dirty="0">
              <a:latin typeface="+mn-lt"/>
            </a:endParaRPr>
          </a:p>
        </p:txBody>
      </p:sp>
      <p:cxnSp>
        <p:nvCxnSpPr>
          <p:cNvPr id="4" name="Straight Arrow Connector 3"/>
          <p:cNvCxnSpPr/>
          <p:nvPr/>
        </p:nvCxnSpPr>
        <p:spPr>
          <a:xfrm>
            <a:off x="3779912" y="4227934"/>
            <a:ext cx="165893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Screen Shot 2016-01-04 at 15.15.4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176" y="0"/>
            <a:ext cx="5796136" cy="4005460"/>
          </a:xfrm>
          <a:prstGeom prst="rect">
            <a:avLst/>
          </a:prstGeom>
        </p:spPr>
      </p:pic>
    </p:spTree>
    <p:extLst>
      <p:ext uri="{BB962C8B-B14F-4D97-AF65-F5344CB8AC3E}">
        <p14:creationId xmlns:p14="http://schemas.microsoft.com/office/powerpoint/2010/main" val="1829937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04 at 15.17.2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4915" y="699543"/>
            <a:ext cx="5197365" cy="3744416"/>
          </a:xfrm>
          <a:prstGeom prst="rect">
            <a:avLst/>
          </a:prstGeom>
        </p:spPr>
      </p:pic>
      <p:sp>
        <p:nvSpPr>
          <p:cNvPr id="11268" name="Rectangle 41983"/>
          <p:cNvSpPr>
            <a:spLocks noChangeArrowheads="1"/>
          </p:cNvSpPr>
          <p:nvPr/>
        </p:nvSpPr>
        <p:spPr bwMode="auto">
          <a:xfrm>
            <a:off x="6250333" y="997646"/>
            <a:ext cx="1778051"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1800" dirty="0">
                <a:latin typeface="Arial" charset="0"/>
              </a:rPr>
              <a:t>heptane  C</a:t>
            </a:r>
            <a:r>
              <a:rPr lang="en-GB" altLang="en-US" sz="1800" baseline="-25000" dirty="0">
                <a:latin typeface="Arial" charset="0"/>
              </a:rPr>
              <a:t>7</a:t>
            </a:r>
            <a:r>
              <a:rPr lang="en-GB" altLang="en-US" sz="1800" dirty="0">
                <a:latin typeface="Arial" charset="0"/>
              </a:rPr>
              <a:t>H</a:t>
            </a:r>
            <a:r>
              <a:rPr lang="en-GB" altLang="en-US" sz="1800" baseline="-25000" dirty="0">
                <a:latin typeface="Arial" charset="0"/>
              </a:rPr>
              <a:t>16 </a:t>
            </a:r>
            <a:endParaRPr lang="en-GB" altLang="en-US" sz="1800" dirty="0">
              <a:latin typeface="Arial" charset="0"/>
            </a:endParaRPr>
          </a:p>
        </p:txBody>
      </p:sp>
      <p:sp>
        <p:nvSpPr>
          <p:cNvPr id="11273" name="Rectangle 198"/>
          <p:cNvSpPr>
            <a:spLocks noChangeArrowheads="1"/>
          </p:cNvSpPr>
          <p:nvPr/>
        </p:nvSpPr>
        <p:spPr bwMode="auto">
          <a:xfrm>
            <a:off x="7164288" y="2437806"/>
            <a:ext cx="1257075"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r>
              <a:rPr lang="en-GB" altLang="en-US" sz="1800">
                <a:latin typeface="Arial" charset="0"/>
              </a:rPr>
              <a:t>oxygen O</a:t>
            </a:r>
            <a:r>
              <a:rPr lang="en-GB" altLang="en-US" sz="1800" baseline="-25000">
                <a:latin typeface="Arial" charset="0"/>
              </a:rPr>
              <a:t>2</a:t>
            </a:r>
            <a:endParaRPr lang="en-GB" altLang="en-US" sz="1800">
              <a:latin typeface="Arial" charset="0"/>
            </a:endParaRPr>
          </a:p>
        </p:txBody>
      </p:sp>
      <p:sp>
        <p:nvSpPr>
          <p:cNvPr id="124" name="Title 1"/>
          <p:cNvSpPr txBox="1">
            <a:spLocks/>
          </p:cNvSpPr>
          <p:nvPr/>
        </p:nvSpPr>
        <p:spPr>
          <a:xfrm>
            <a:off x="1410607" y="220074"/>
            <a:ext cx="7352707" cy="461209"/>
          </a:xfrm>
          <a:prstGeom prst="rect">
            <a:avLst/>
          </a:prstGeom>
        </p:spPr>
        <p:txBody>
          <a:bodyPr/>
          <a:lstStyle>
            <a:lvl1pPr algn="l" defTabSz="363800" rtl="0" eaLnBrk="1" fontAlgn="base" hangingPunct="1">
              <a:lnSpc>
                <a:spcPct val="93000"/>
              </a:lnSpc>
              <a:spcBef>
                <a:spcPct val="0"/>
              </a:spcBef>
              <a:spcAft>
                <a:spcPct val="0"/>
              </a:spcAft>
              <a:buClr>
                <a:srgbClr val="000000"/>
              </a:buClr>
              <a:buSzPct val="100000"/>
              <a:buFont typeface="Times New Roman" pitchFamily="16" charset="0"/>
              <a:defRPr sz="2000" baseline="0">
                <a:solidFill>
                  <a:schemeClr val="tx1">
                    <a:lumMod val="85000"/>
                    <a:lumOff val="15000"/>
                  </a:schemeClr>
                </a:solidFill>
                <a:latin typeface="Calibri" pitchFamily="34" charset="0"/>
                <a:ea typeface="+mj-ea"/>
                <a:cs typeface="+mj-cs"/>
              </a:defRPr>
            </a:lvl1pPr>
            <a:lvl2pPr marL="601618" indent="-231392"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2pPr>
            <a:lvl3pPr marL="92556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3pPr>
            <a:lvl4pPr marL="1295793"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4pPr>
            <a:lvl5pPr marL="166601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5pPr>
            <a:lvl6pPr marL="2036245"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6pPr>
            <a:lvl7pPr marL="2406472"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7pPr>
            <a:lvl8pPr marL="2776699"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8pPr>
            <a:lvl9pPr marL="3146926" indent="-185114" algn="r" defTabSz="363800" rtl="0" eaLnBrk="1" fontAlgn="base" hangingPunct="1">
              <a:lnSpc>
                <a:spcPct val="93000"/>
              </a:lnSpc>
              <a:spcBef>
                <a:spcPct val="0"/>
              </a:spcBef>
              <a:spcAft>
                <a:spcPct val="0"/>
              </a:spcAft>
              <a:buClr>
                <a:srgbClr val="000000"/>
              </a:buClr>
              <a:buSzPct val="100000"/>
              <a:buFont typeface="Times New Roman" pitchFamily="16" charset="0"/>
              <a:defRPr sz="2000">
                <a:solidFill>
                  <a:srgbClr val="808080"/>
                </a:solidFill>
                <a:latin typeface="Arial" charset="0"/>
                <a:cs typeface="Arial Unicode MS" charset="0"/>
              </a:defRPr>
            </a:lvl9pPr>
          </a:lstStyle>
          <a:p>
            <a:pPr algn="r"/>
            <a:r>
              <a:rPr lang="en-GB" altLang="en-US" dirty="0">
                <a:solidFill>
                  <a:schemeClr val="bg1">
                    <a:lumMod val="65000"/>
                  </a:schemeClr>
                </a:solidFill>
              </a:rPr>
              <a:t>What happens if there is not enough oxygen?</a:t>
            </a:r>
            <a:endParaRPr lang="en-GB" altLang="en-US" dirty="0">
              <a:solidFill>
                <a:schemeClr val="bg1">
                  <a:lumMod val="65000"/>
                </a:schemeClr>
              </a:solidFill>
              <a:latin typeface="Arial" charset="0"/>
            </a:endParaRPr>
          </a:p>
        </p:txBody>
      </p:sp>
    </p:spTree>
    <p:extLst>
      <p:ext uri="{BB962C8B-B14F-4D97-AF65-F5344CB8AC3E}">
        <p14:creationId xmlns:p14="http://schemas.microsoft.com/office/powerpoint/2010/main" val="1530355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olarcentury scree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txDef>
      <a:spPr>
        <a:noFill/>
      </a:spPr>
      <a:bodyPr wrap="square" lIns="0" tIns="0" rIns="0" bIns="0" rtlCol="0">
        <a:spAutoFit/>
      </a:bodyPr>
      <a:lstStyle>
        <a:defPPr>
          <a:defRPr sz="1200">
            <a:solidFill>
              <a:schemeClr val="tx1">
                <a:lumMod val="85000"/>
                <a:lumOff val="15000"/>
              </a:schemeClr>
            </a:solidFill>
            <a:latin typeface="+mn-lt"/>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tio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TotalTime>
  <Words>968</Words>
  <Application>Microsoft Office PowerPoint</Application>
  <PresentationFormat>On-screen Show (16:9)</PresentationFormat>
  <Paragraphs>103</Paragraphs>
  <Slides>22</Slides>
  <Notes>17</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Solarcentury screen template</vt:lpstr>
      <vt:lpstr>Cover</vt:lpstr>
      <vt:lpstr>Section divider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Wealth</vt:lpstr>
      <vt:lpstr>   Sustainability </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Howarth</dc:creator>
  <cp:lastModifiedBy>Tessa Kipping</cp:lastModifiedBy>
  <cp:revision>41</cp:revision>
  <cp:lastPrinted>1601-01-01T00:00:00Z</cp:lastPrinted>
  <dcterms:created xsi:type="dcterms:W3CDTF">2014-04-03T09:28:24Z</dcterms:created>
  <dcterms:modified xsi:type="dcterms:W3CDTF">2016-05-16T14:09:14Z</dcterms:modified>
</cp:coreProperties>
</file>